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8" r:id="rId2"/>
    <p:sldId id="256" r:id="rId3"/>
    <p:sldId id="257" r:id="rId4"/>
    <p:sldId id="258" r:id="rId5"/>
    <p:sldId id="270" r:id="rId6"/>
    <p:sldId id="259" r:id="rId7"/>
    <p:sldId id="271" r:id="rId8"/>
    <p:sldId id="260" r:id="rId9"/>
    <p:sldId id="272" r:id="rId10"/>
    <p:sldId id="261" r:id="rId11"/>
    <p:sldId id="276" r:id="rId12"/>
    <p:sldId id="273" r:id="rId13"/>
    <p:sldId id="262" r:id="rId14"/>
    <p:sldId id="274" r:id="rId15"/>
    <p:sldId id="263" r:id="rId16"/>
    <p:sldId id="265" r:id="rId17"/>
    <p:sldId id="264" r:id="rId18"/>
    <p:sldId id="275" r:id="rId19"/>
    <p:sldId id="266" r:id="rId20"/>
    <p:sldId id="267" r:id="rId21"/>
    <p:sldId id="268" r:id="rId22"/>
    <p:sldId id="277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0B35A-4097-48A3-A3AD-9438091B4356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46F54-6987-465F-A981-65C7D3B83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.radikal.ru/d32/1808/c4/a8a343fc4a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908720"/>
            <a:ext cx="4968552" cy="396044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19050">
              <a:bevelT w="12700"/>
              <a:bevelB w="44450" h="44450" prst="convex"/>
            </a:sp3d>
          </a:bodyPr>
          <a:lstStyle/>
          <a:p>
            <a:r>
              <a:rPr lang="ru-RU" sz="2700" b="1" dirty="0" smtClean="0">
                <a:latin typeface="Constantia" pitchFamily="18" charset="0"/>
              </a:rPr>
              <a:t>МБОУ СШ 8</a:t>
            </a:r>
            <a:br>
              <a:rPr lang="ru-RU" sz="2700" b="1" dirty="0" smtClean="0">
                <a:latin typeface="Constantia" pitchFamily="18" charset="0"/>
              </a:rPr>
            </a:br>
            <a:r>
              <a:rPr lang="ru-RU" sz="2700" b="1" dirty="0" smtClean="0">
                <a:latin typeface="Constantia" pitchFamily="18" charset="0"/>
              </a:rPr>
              <a:t>г.Липецк</a:t>
            </a:r>
            <a:r>
              <a:rPr lang="ru-RU" dirty="0" smtClean="0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Тема урока: </a:t>
            </a:r>
            <a:b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6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«Омонимы»</a:t>
            </a:r>
            <a:r>
              <a:rPr lang="ru-RU" dirty="0" smtClean="0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nstantia" pitchFamily="18" charset="0"/>
              </a:rPr>
            </a:br>
            <a:endParaRPr lang="ru-RU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077072"/>
            <a:ext cx="3384376" cy="1656184"/>
          </a:xfrm>
        </p:spPr>
        <p:txBody>
          <a:bodyPr>
            <a:normAutofit fontScale="92500"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 начальных классов: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Гузева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Д.В.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 с дерева           Лист тетради</a:t>
            </a:r>
            <a:endParaRPr lang="ru-RU" dirty="0"/>
          </a:p>
        </p:txBody>
      </p:sp>
      <p:pic>
        <p:nvPicPr>
          <p:cNvPr id="5" name="Рисунок 4" descr="green-leaf,-drops-of-water-166022.jpg"/>
          <p:cNvPicPr>
            <a:picLocks noChangeAspect="1"/>
          </p:cNvPicPr>
          <p:nvPr/>
        </p:nvPicPr>
        <p:blipFill>
          <a:blip r:embed="rId2" cstate="print"/>
          <a:srcRect l="5901" t="5901" r="10626" b="4851"/>
          <a:stretch>
            <a:fillRect/>
          </a:stretch>
        </p:blipFill>
        <p:spPr>
          <a:xfrm rot="5400000">
            <a:off x="251520" y="1844824"/>
            <a:ext cx="5184576" cy="4431889"/>
          </a:xfrm>
          <a:prstGeom prst="rect">
            <a:avLst/>
          </a:prstGeom>
        </p:spPr>
      </p:pic>
      <p:pic>
        <p:nvPicPr>
          <p:cNvPr id="6" name="Рисунок 5" descr="e6d60af9bc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950042" y="2258870"/>
            <a:ext cx="4140460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Ференц</a:t>
            </a:r>
            <a:r>
              <a:rPr lang="ru-RU" dirty="0" smtClean="0"/>
              <a:t> </a:t>
            </a:r>
            <a:r>
              <a:rPr lang="ru-RU" b="1" dirty="0" smtClean="0"/>
              <a:t>Лист</a:t>
            </a:r>
            <a:r>
              <a:rPr lang="ru-RU" dirty="0" smtClean="0"/>
              <a:t>  (1811-1886) - венгерский </a:t>
            </a:r>
            <a:r>
              <a:rPr lang="ru-RU" b="1" dirty="0" smtClean="0"/>
              <a:t>композитор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028" name="Picture 4" descr="http://www.ordenycultura.es/wp-content/uploads/lisz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815673" cy="4191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-background---green_21286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846640" cy="525658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над нею руки моем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посуду губкой трем,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когда ее откроем,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жемчужину найдем.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Раковина</a:t>
            </a:r>
            <a:endParaRPr lang="ru-RU" dirty="0"/>
          </a:p>
        </p:txBody>
      </p:sp>
      <p:pic>
        <p:nvPicPr>
          <p:cNvPr id="4" name="Рисунок 3" descr="02_Body_Sink_153754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340768"/>
            <a:ext cx="5580112" cy="4608512"/>
          </a:xfrm>
          <a:prstGeom prst="rect">
            <a:avLst/>
          </a:prstGeom>
        </p:spPr>
      </p:pic>
      <p:pic>
        <p:nvPicPr>
          <p:cNvPr id="5" name="Рисунок 4" descr="110189490_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340768"/>
            <a:ext cx="4109366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-background---green_21286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3"/>
            <a:ext cx="7990656" cy="597666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них листочки спят на ветке,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 весной раскрыться вновь,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они же в человеке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Чистят и фильтруют кровь.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Почки</a:t>
            </a:r>
            <a:endParaRPr lang="ru-RU" dirty="0"/>
          </a:p>
        </p:txBody>
      </p:sp>
      <p:pic>
        <p:nvPicPr>
          <p:cNvPr id="3" name="Рисунок 2" descr="nefrologiya-13756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556792"/>
            <a:ext cx="4867275" cy="3816424"/>
          </a:xfrm>
          <a:prstGeom prst="rect">
            <a:avLst/>
          </a:prstGeom>
        </p:spPr>
      </p:pic>
      <p:pic>
        <p:nvPicPr>
          <p:cNvPr id="6" name="Рисунок 5" descr="2911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422637" y="1475373"/>
            <a:ext cx="4769203" cy="3923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tract-background---green_21286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23261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589066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Омонимы-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это слова, которые пишутся и произносятся одинаково, но имеют различные значения.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60840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Ел старик хлеб сухой, откуда же под столом рыбьи кости?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http://www.thestudentguide.com/images/uploads/toas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1" y="1772816"/>
            <a:ext cx="6070903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Ел старик хлеб с</a:t>
            </a:r>
            <a:r>
              <a:rPr lang="en-US" dirty="0" smtClean="0"/>
              <a:t> </a:t>
            </a:r>
            <a:r>
              <a:rPr lang="ru-RU" dirty="0" smtClean="0"/>
              <a:t>ухой, откуда же под столом рыбьи кости?</a:t>
            </a:r>
            <a:endParaRPr lang="ru-RU" dirty="0"/>
          </a:p>
        </p:txBody>
      </p:sp>
      <p:pic>
        <p:nvPicPr>
          <p:cNvPr id="3" name="Рисунок 2" descr="4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772816"/>
            <a:ext cx="4762500" cy="4874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-Наконец мы нашли настоящий </a:t>
            </a:r>
            <a:r>
              <a:rPr lang="ru-RU" b="1" dirty="0" smtClean="0"/>
              <a:t>замок.</a:t>
            </a:r>
            <a:endParaRPr lang="ru-RU" dirty="0"/>
          </a:p>
        </p:txBody>
      </p:sp>
      <p:pic>
        <p:nvPicPr>
          <p:cNvPr id="3" name="Рисунок 2" descr="9.png"/>
          <p:cNvPicPr>
            <a:picLocks noChangeAspect="1"/>
          </p:cNvPicPr>
          <p:nvPr/>
        </p:nvPicPr>
        <p:blipFill>
          <a:blip r:embed="rId2" cstate="print"/>
          <a:srcRect r="2126" b="3251"/>
          <a:stretch>
            <a:fillRect/>
          </a:stretch>
        </p:blipFill>
        <p:spPr>
          <a:xfrm>
            <a:off x="395536" y="1988840"/>
            <a:ext cx="4176464" cy="3384376"/>
          </a:xfrm>
          <a:prstGeom prst="rect">
            <a:avLst/>
          </a:prstGeom>
        </p:spPr>
      </p:pic>
      <p:pic>
        <p:nvPicPr>
          <p:cNvPr id="4" name="Рисунок 3" descr="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060848"/>
            <a:ext cx="421957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tract-background---green_21286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897" y="0"/>
            <a:ext cx="9180897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80920" cy="4464496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«В одиночку не одолеешь и кочку».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-Это была настоящая </a:t>
            </a:r>
            <a:r>
              <a:rPr lang="ru-RU" b="1" i="1" dirty="0" smtClean="0"/>
              <a:t>мука.</a:t>
            </a:r>
            <a:endParaRPr lang="ru-RU" dirty="0"/>
          </a:p>
        </p:txBody>
      </p:sp>
      <p:pic>
        <p:nvPicPr>
          <p:cNvPr id="3" name="Рисунок 2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3200400" cy="3781425"/>
          </a:xfrm>
          <a:prstGeom prst="rect">
            <a:avLst/>
          </a:prstGeom>
        </p:spPr>
      </p:pic>
      <p:pic>
        <p:nvPicPr>
          <p:cNvPr id="4" name="Рисунок 3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2204864"/>
            <a:ext cx="3376003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146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-В магазине продавался старинный </a:t>
            </a:r>
            <a:r>
              <a:rPr lang="ru-RU" b="1" i="1" dirty="0" smtClean="0"/>
              <a:t>атлас.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204864"/>
            <a:ext cx="4267200" cy="3009900"/>
          </a:xfrm>
          <a:prstGeom prst="rect">
            <a:avLst/>
          </a:prstGeom>
        </p:spPr>
      </p:pic>
      <p:pic>
        <p:nvPicPr>
          <p:cNvPr id="4" name="Рисунок 3" descr="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132856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2" name="Picture 12" descr="http://riviera-travel.ru/wp-content/uploads/2015/09/%D0%9D%D1%83%D0%B3%D1%80%D1%83%D1%8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tract-background---green_21286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5560" y="-342799"/>
            <a:ext cx="9469560" cy="72007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4234482"/>
          </a:xfrm>
        </p:spPr>
        <p:txBody>
          <a:bodyPr>
            <a:normAutofit/>
          </a:bodyPr>
          <a:lstStyle/>
          <a:p>
            <a:r>
              <a:rPr lang="ru-RU" sz="6600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2831410" cy="4719017"/>
          </a:xfrm>
          <a:prstGeom prst="rect">
            <a:avLst/>
          </a:prstGeom>
        </p:spPr>
      </p:pic>
      <p:pic>
        <p:nvPicPr>
          <p:cNvPr id="5" name="Рисунок 4" descr="baby_dus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91872" y="5321829"/>
            <a:ext cx="1152128" cy="1536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Лесная полянка</a:t>
            </a:r>
            <a:endParaRPr lang="ru-RU" dirty="0"/>
          </a:p>
        </p:txBody>
      </p:sp>
      <p:pic>
        <p:nvPicPr>
          <p:cNvPr id="3" name="Рисунок 2" descr="5132-a7d85-22485854-m549x500.jpg"/>
          <p:cNvPicPr>
            <a:picLocks noChangeAspect="1"/>
          </p:cNvPicPr>
          <p:nvPr/>
        </p:nvPicPr>
        <p:blipFill>
          <a:blip r:embed="rId2" cstate="print"/>
          <a:srcRect r="-1212" b="6191"/>
          <a:stretch>
            <a:fillRect/>
          </a:stretch>
        </p:blipFill>
        <p:spPr>
          <a:xfrm>
            <a:off x="467544" y="1124744"/>
            <a:ext cx="7903936" cy="5484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11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"/>
            <a:ext cx="5276850" cy="6667500"/>
          </a:xfrm>
          <a:prstGeom prst="rect">
            <a:avLst/>
          </a:prstGeom>
        </p:spPr>
      </p:pic>
      <p:pic>
        <p:nvPicPr>
          <p:cNvPr id="3" name="Рисунок 2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489654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tract-background---green_21286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1"/>
            <a:ext cx="932452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68952" cy="54006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Кто самый первый входит в дом,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 все за ним идут хвостом?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_14299163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919162"/>
            <a:ext cx="7620000" cy="5019675"/>
          </a:xfrm>
          <a:prstGeom prst="rect">
            <a:avLst/>
          </a:prstGeom>
        </p:spPr>
      </p:pic>
      <p:pic>
        <p:nvPicPr>
          <p:cNvPr id="7" name="Рисунок 6" descr="2911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48680"/>
            <a:ext cx="7704856" cy="592681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-background---green_21286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836712"/>
            <a:ext cx="6224736" cy="5400600"/>
          </a:xfrm>
        </p:spPr>
        <p:txBody>
          <a:bodyPr/>
          <a:lstStyle/>
          <a:p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с него снимает кожу,</a:t>
            </a:r>
          </a:p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Будет в три ручья реветь,</a:t>
            </a:r>
          </a:p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него стрела не сможет</a:t>
            </a:r>
          </a:p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мишени долететь.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ct-background---green_21286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8808" y="0"/>
            <a:ext cx="980161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Горький лук                  Тугой лук</a:t>
            </a:r>
            <a:endParaRPr lang="ru-RU" dirty="0"/>
          </a:p>
        </p:txBody>
      </p:sp>
      <p:pic>
        <p:nvPicPr>
          <p:cNvPr id="3" name="Рисунок 2" descr="4.png"/>
          <p:cNvPicPr>
            <a:picLocks noChangeAspect="1"/>
          </p:cNvPicPr>
          <p:nvPr/>
        </p:nvPicPr>
        <p:blipFill>
          <a:blip r:embed="rId3" cstate="print"/>
          <a:srcRect r="-412" b="9375"/>
          <a:stretch>
            <a:fillRect/>
          </a:stretch>
        </p:blipFill>
        <p:spPr>
          <a:xfrm>
            <a:off x="251520" y="1700808"/>
            <a:ext cx="3858171" cy="4176464"/>
          </a:xfrm>
          <a:prstGeom prst="rect">
            <a:avLst/>
          </a:prstGeom>
        </p:spPr>
      </p:pic>
      <p:pic>
        <p:nvPicPr>
          <p:cNvPr id="4" name="Рисунок 3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4452" y="1916832"/>
            <a:ext cx="3989586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-background---green_21286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7560840" cy="5832648"/>
          </a:xfrm>
        </p:spPr>
        <p:txBody>
          <a:bodyPr/>
          <a:lstStyle/>
          <a:p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Летом зеленел на грядке,</a:t>
            </a:r>
          </a:p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Наземь осенью упал, </a:t>
            </a:r>
          </a:p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Есть и в книжке, и в тетрадке,</a:t>
            </a:r>
          </a:p>
          <a:p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Даже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музыку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писал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133</Words>
  <Application>Microsoft Office PowerPoint</Application>
  <PresentationFormat>Экран (4:3)</PresentationFormat>
  <Paragraphs>31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МБОУ СШ 8 г.Липецк Тема урока:  «Омонимы» </vt:lpstr>
      <vt:lpstr>  «В одиночку не одолеешь и кочку».</vt:lpstr>
      <vt:lpstr>Лесная полянка</vt:lpstr>
      <vt:lpstr>Слайд 4</vt:lpstr>
      <vt:lpstr>Кто самый первый входит в дом, А все за ним идут хвостом? </vt:lpstr>
      <vt:lpstr>Слайд 6</vt:lpstr>
      <vt:lpstr>Слайд 7</vt:lpstr>
      <vt:lpstr>Горький лук                  Тугой лук</vt:lpstr>
      <vt:lpstr>Слайд 9</vt:lpstr>
      <vt:lpstr>Лист с дерева           Лист тетради</vt:lpstr>
      <vt:lpstr>Ференц Лист  (1811-1886) - венгерский композитор.</vt:lpstr>
      <vt:lpstr>Мы над нею руки моем  И посуду губкой трем, А когда ее откроем, То жемчужину найдем. </vt:lpstr>
      <vt:lpstr>Раковина</vt:lpstr>
      <vt:lpstr>В них листочки спят на ветке, Чтоб весной раскрыться вновь, И они же в человеке Чистят и фильтруют кровь. </vt:lpstr>
      <vt:lpstr>Почки</vt:lpstr>
      <vt:lpstr>Омонимы- это слова, которые пишутся и произносятся одинаково, но имеют различные значения.</vt:lpstr>
      <vt:lpstr>Ел старик хлеб сухой, откуда же под столом рыбьи кости? </vt:lpstr>
      <vt:lpstr>Ел старик хлеб с ухой, откуда же под столом рыбьи кости?</vt:lpstr>
      <vt:lpstr>-Наконец мы нашли настоящий замок.</vt:lpstr>
      <vt:lpstr>-Это была настоящая мука.</vt:lpstr>
      <vt:lpstr>-В магазине продавался старинный атлас.   </vt:lpstr>
      <vt:lpstr>Слайд 22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Пословица:  «В одиночку не одолеешь и кочку».</dc:title>
  <dc:creator>Диана</dc:creator>
  <cp:lastModifiedBy>Zverdvd.org</cp:lastModifiedBy>
  <cp:revision>24</cp:revision>
  <dcterms:created xsi:type="dcterms:W3CDTF">2016-01-13T13:23:28Z</dcterms:created>
  <dcterms:modified xsi:type="dcterms:W3CDTF">2020-02-19T14:08:51Z</dcterms:modified>
</cp:coreProperties>
</file>