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5"/>
  </p:notesMasterIdLst>
  <p:sldIdLst>
    <p:sldId id="256" r:id="rId2"/>
    <p:sldId id="265" r:id="rId3"/>
    <p:sldId id="257" r:id="rId4"/>
    <p:sldId id="258" r:id="rId5"/>
    <p:sldId id="259" r:id="rId6"/>
    <p:sldId id="261" r:id="rId7"/>
    <p:sldId id="260" r:id="rId8"/>
    <p:sldId id="264" r:id="rId9"/>
    <p:sldId id="266" r:id="rId10"/>
    <p:sldId id="262" r:id="rId11"/>
    <p:sldId id="263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B3700-C995-486C-984F-760D4FEE86F4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0D5706-70EB-407B-A0FC-9B1700DADE4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3950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0D5706-70EB-407B-A0FC-9B1700DADE4A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69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7428BA4-2C93-4C21-B0DD-473E2ECA73BD}" type="datetimeFigureOut">
              <a:rPr lang="ru-RU" smtClean="0"/>
              <a:t>13.02.2020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EF25B48-DF3A-4E4C-BDEA-24D2275EEBDF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БЫДИРАГ ХУЫСКЪ/ЕЛ /  по </a:t>
            </a:r>
            <a:r>
              <a:rPr lang="ru-RU" b="1" dirty="0" err="1"/>
              <a:t>осетински</a:t>
            </a:r>
            <a:r>
              <a:rPr lang="ru-RU" b="1" dirty="0"/>
              <a:t>, </a:t>
            </a:r>
            <a:r>
              <a:rPr lang="ru-RU" b="1" dirty="0" smtClean="0"/>
              <a:t>ДЗИЛИКЪУ- </a:t>
            </a:r>
            <a:r>
              <a:rPr lang="ru-RU" b="1" dirty="0"/>
              <a:t>по </a:t>
            </a:r>
            <a:r>
              <a:rPr lang="ru-RU" b="1" dirty="0" err="1"/>
              <a:t>дигорски</a:t>
            </a:r>
            <a:endParaRPr lang="ru-RU" b="1" dirty="0"/>
          </a:p>
          <a:p>
            <a:endParaRPr lang="ru-RU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0608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ПОДСОЛНЕЧНИК КЛУБНЕНОСНЫЙ (</a:t>
            </a:r>
            <a:r>
              <a:rPr lang="ru-RU" b="1" dirty="0" smtClean="0"/>
              <a:t>ТОПИНАМБУР)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24184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Применение топинамбура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В топинамбуре основную ценность представляют клубни. Их можно есть сырыми (в салатах), но можно и варить, парить, тушить, запекать. При термической обработ­ке клубней их целебные свойства не утрачиваются. Самый удобный способ лечения топинамбуром - добавлять его во все привычные блюда (супы, рагу, борщи, тесто, запеканки и др.) в количестве 15-20% от обшей массы закладываемых продуктов. При этом кожицу клубней не следует удалять, нужно лишь срезать «глазки» и хоро­шо мыть щеткой, чтобы сохранять в кожице и тонком слое под ней главные целеб­ные вещества</a:t>
            </a:r>
          </a:p>
        </p:txBody>
      </p:sp>
    </p:spTree>
    <p:extLst>
      <p:ext uri="{BB962C8B-B14F-4D97-AF65-F5344CB8AC3E}">
        <p14:creationId xmlns:p14="http://schemas.microsoft.com/office/powerpoint/2010/main" val="3360726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Лекарственное растение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sz="3800" dirty="0"/>
              <a:t>Лечебными являются также стебли и листья топинамбура, собранные во время цветения растения и высушенные в тени. Их можно заваривать как обычный травя­ной чай или делать лечебные ванны от суставных болей и кожного зуда. В аптеках имеется препарат «</a:t>
            </a:r>
            <a:r>
              <a:rPr lang="ru-RU" sz="3800" dirty="0" err="1"/>
              <a:t>Долголет</a:t>
            </a:r>
            <a:r>
              <a:rPr lang="ru-RU" sz="3800" dirty="0"/>
              <a:t>», являющийся сухим концентратом клубней топинамбу­ра.</a:t>
            </a:r>
          </a:p>
          <a:p>
            <a:r>
              <a:rPr lang="ru-RU" sz="3800" dirty="0"/>
              <a:t>Настой листьев также применяется в народной медицине при лихорадке.</a:t>
            </a:r>
          </a:p>
          <a:p>
            <a:r>
              <a:rPr lang="ru-RU" sz="3800" dirty="0"/>
              <a:t>Для задержки появления морщин, а в ряде случаев, чтобы избавиться от них, сле­дует вымыть клубни топинамбура, натереть на мелкой терке и полученную массу </a:t>
            </a:r>
            <a:r>
              <a:rPr lang="ru-RU" sz="3800" dirty="0" smtClean="0"/>
              <a:t>и нанести </a:t>
            </a:r>
            <a:r>
              <a:rPr lang="ru-RU" sz="3800" dirty="0"/>
              <a:t>тонким слоем на кожу лица. Через 30 минут снимают маску, обмывают лицо теплой водой и смазывают витаминным кремом. Такие  маски  рекомендуют делать два раза в неделю. Полный курс лечения составляет 15 сеансов.</a:t>
            </a:r>
          </a:p>
          <a:p>
            <a:r>
              <a:rPr lang="ru-RU" sz="38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19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4380" y="1556792"/>
            <a:ext cx="790605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Они содержат углевод инулин и другие полисахариды, пектино­вые вещества, витамин С. Из клубней получают инулин, фруктозу и спирт. Расте­ние - поздний медонос, нектаронос и </a:t>
            </a:r>
            <a:r>
              <a:rPr lang="ru-RU" sz="2800" dirty="0" err="1" smtClean="0"/>
              <a:t>пыльценос</a:t>
            </a:r>
            <a:r>
              <a:rPr lang="ru-RU" sz="2800" dirty="0" smtClean="0"/>
              <a:t>. Разводится клубнями на корм жи­вотным от степного до среднегорного лесного пояса. Выведен ряд сортов, которые широко введены в культуру. Дичает, нередок как сорное.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20963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0" y="2967335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800" dirty="0"/>
              <a:t>Работа </a:t>
            </a:r>
            <a:r>
              <a:rPr lang="ru-RU" sz="2800" dirty="0" err="1"/>
              <a:t>Найфоновой</a:t>
            </a:r>
            <a:r>
              <a:rPr lang="ru-RU" sz="2800" dirty="0"/>
              <a:t> </a:t>
            </a:r>
            <a:r>
              <a:rPr lang="ru-RU" sz="2800" dirty="0" smtClean="0"/>
              <a:t>Карины ученицы </a:t>
            </a:r>
            <a:r>
              <a:rPr lang="ru-RU" sz="2800" dirty="0"/>
              <a:t>7 класса</a:t>
            </a:r>
          </a:p>
          <a:p>
            <a:r>
              <a:rPr lang="ru-RU" sz="2800" dirty="0"/>
              <a:t>Учитель </a:t>
            </a:r>
            <a:r>
              <a:rPr lang="ru-RU" sz="2800" dirty="0" err="1"/>
              <a:t>Гоконаева</a:t>
            </a:r>
            <a:r>
              <a:rPr lang="ru-RU" sz="2800" dirty="0"/>
              <a:t> Лара </a:t>
            </a:r>
            <a:r>
              <a:rPr lang="ru-RU" sz="2800" dirty="0" err="1"/>
              <a:t>Х</a:t>
            </a:r>
            <a:r>
              <a:rPr lang="ru-RU" sz="2800" dirty="0" err="1" smtClean="0"/>
              <a:t>адзиретовна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39242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052736"/>
            <a:ext cx="79208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dirty="0" smtClean="0"/>
              <a:t>Многим осетинам спасла жизнь это  малознакомое  теперь растение в трудные голодные военные и послевоенные годы.          Люди употребляли его вместо картошки.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4676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Земляная груша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ru-RU" dirty="0"/>
              <a:t>Изучая семейство Сложноцветные, </a:t>
            </a:r>
            <a:r>
              <a:rPr lang="ru-RU" dirty="0" smtClean="0"/>
              <a:t>я  использовала цветы  </a:t>
            </a:r>
            <a:r>
              <a:rPr lang="ru-RU" dirty="0"/>
              <a:t>этого растения как наглядное пособие. Известный осетинский писатель </a:t>
            </a:r>
            <a:r>
              <a:rPr lang="ru-RU" dirty="0" err="1"/>
              <a:t>Сафар</a:t>
            </a:r>
            <a:r>
              <a:rPr lang="ru-RU" dirty="0"/>
              <a:t> </a:t>
            </a:r>
            <a:r>
              <a:rPr lang="ru-RU" dirty="0" err="1"/>
              <a:t>Хаблиев</a:t>
            </a:r>
            <a:r>
              <a:rPr lang="ru-RU" dirty="0"/>
              <a:t> в своей повести «Дом на углу» описал как   герой  романа </a:t>
            </a:r>
            <a:r>
              <a:rPr lang="ru-RU" dirty="0" err="1"/>
              <a:t>Быдыго</a:t>
            </a:r>
            <a:r>
              <a:rPr lang="ru-RU" dirty="0"/>
              <a:t>, встав затемно,  со своей маленькой дочкой Раей  собирали клубни в мешках, и та не могла наесться ими, собирая их своими маленькими ручками.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891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Цветы топинамбура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506" y="731838"/>
            <a:ext cx="4651787" cy="3475037"/>
          </a:xfrm>
        </p:spPr>
      </p:pic>
    </p:spTree>
    <p:extLst>
      <p:ext uri="{BB962C8B-B14F-4D97-AF65-F5344CB8AC3E}">
        <p14:creationId xmlns:p14="http://schemas.microsoft.com/office/powerpoint/2010/main" val="2284731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028342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Многолетнее травянистое растение се­мейства астровых (сложноцветных).</a:t>
            </a:r>
          </a:p>
          <a:p>
            <a:r>
              <a:rPr lang="ru-RU" sz="2400" dirty="0"/>
              <a:t>Стебли высокие (1,5-3,5 м), опушенные.</a:t>
            </a:r>
          </a:p>
          <a:p>
            <a:r>
              <a:rPr lang="ru-RU" sz="2400" dirty="0"/>
              <a:t>Соцветие - корзинка, сходная но строе­нию с соцветием подсолнечника одно­летнего, но значительно меньше разме­ром (диаметр 2-4 см). Плод - мелкая семянка с кожистым околоплодником, длиной 3-5 мм.</a:t>
            </a:r>
          </a:p>
          <a:p>
            <a:r>
              <a:rPr lang="ru-RU" sz="2400" dirty="0"/>
              <a:t>В отличие от подсолнечника однолетнего, топинамбур образует многочисленные подземные побеги - столоны, на концах которых образуются клубни. Корни хоро­шо развиты, образуются у основания почек клубней и из стеблевых узлов. Основная их масса размещается в почвенном слое 0-30 см, но часть корней проникает на глу­бину 120 см и более.</a:t>
            </a:r>
          </a:p>
        </p:txBody>
      </p:sp>
    </p:spTree>
    <p:extLst>
      <p:ext uri="{BB962C8B-B14F-4D97-AF65-F5344CB8AC3E}">
        <p14:creationId xmlns:p14="http://schemas.microsoft.com/office/powerpoint/2010/main" val="200670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Клубни топинамбура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7506" y="731838"/>
            <a:ext cx="4651787" cy="3475037"/>
          </a:xfrm>
        </p:spPr>
      </p:pic>
    </p:spTree>
    <p:extLst>
      <p:ext uri="{BB962C8B-B14F-4D97-AF65-F5344CB8AC3E}">
        <p14:creationId xmlns:p14="http://schemas.microsoft.com/office/powerpoint/2010/main" val="340649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612845"/>
            <a:ext cx="676875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Клубни грушевидной, цилиндрической, булавовидной или удлиненно-округлой формы </a:t>
            </a:r>
            <a:r>
              <a:rPr lang="ru-RU" sz="2800" dirty="0" smtClean="0"/>
              <a:t>. </a:t>
            </a:r>
            <a:r>
              <a:rPr lang="ru-RU" sz="2800" dirty="0"/>
              <a:t>Отличаются от картофельных тем, что не имеют пробкового слоя и поэтому быстро вянут. «Глазки» располагаются в виде бугорков, что придает им уг­ловатость. В зависимости от сорта, клубни могут быть белой, желтой, розовой и красно-фиолетовой окраски. Вес их в среднем 20-50 г, а при благоприятных усло­виях 100 г и более. </a:t>
            </a:r>
          </a:p>
        </p:txBody>
      </p:sp>
    </p:spTree>
    <p:extLst>
      <p:ext uri="{BB962C8B-B14F-4D97-AF65-F5344CB8AC3E}">
        <p14:creationId xmlns:p14="http://schemas.microsoft.com/office/powerpoint/2010/main" val="109300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7" r="867"/>
          <a:stretch>
            <a:fillRect/>
          </a:stretch>
        </p:blipFill>
        <p:spPr>
          <a:prstGeom prst="snipRoundRect">
            <a:avLst>
              <a:gd name="adj1" fmla="val 5023"/>
              <a:gd name="adj2" fmla="val 0"/>
            </a:avLst>
          </a:prstGeo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По краям ложно язычковые цветы, привлекают насекомых , а в середине соцветия - трубчатые </a:t>
            </a:r>
            <a:endParaRPr lang="ru-RU" sz="28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4581128"/>
            <a:ext cx="5558408" cy="864096"/>
          </a:xfrm>
        </p:spPr>
        <p:txBody>
          <a:bodyPr>
            <a:noAutofit/>
          </a:bodyPr>
          <a:lstStyle/>
          <a:p>
            <a:r>
              <a:rPr lang="ru-RU" sz="4000" dirty="0" smtClean="0"/>
              <a:t>Соцветие корзинка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67593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92696"/>
            <a:ext cx="684076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Они содержат углевод инулин и другие полисахариды, пектино­вые вещества, витамин С. Из клубней получают инулин, фруктозу и спирт. Расте­ние - поздний медонос, нектаронос и </a:t>
            </a:r>
            <a:r>
              <a:rPr lang="ru-RU" sz="3200" dirty="0" err="1" smtClean="0"/>
              <a:t>пыльценос</a:t>
            </a:r>
            <a:r>
              <a:rPr lang="ru-RU" sz="3200" dirty="0" smtClean="0"/>
              <a:t>. Разводится клубнями на корм жи­вотным от степного до среднегорного лесного пояса. Выведен ряд сортов, которые широко введены в культуру. Дичает, нередок как сорно</a:t>
            </a:r>
            <a:r>
              <a:rPr lang="ru-RU" sz="3200" dirty="0"/>
              <a:t>е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873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78</TotalTime>
  <Words>655</Words>
  <Application>Microsoft Office PowerPoint</Application>
  <PresentationFormat>Экран (4:3)</PresentationFormat>
  <Paragraphs>26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Воздушный поток</vt:lpstr>
      <vt:lpstr>ПОДСОЛНЕЧНИК КЛУБНЕНОСНЫЙ (ТОПИНАМБУР)</vt:lpstr>
      <vt:lpstr>Презентация PowerPoint</vt:lpstr>
      <vt:lpstr>Земляная груша</vt:lpstr>
      <vt:lpstr>Цветы топинамбура</vt:lpstr>
      <vt:lpstr>Презентация PowerPoint</vt:lpstr>
      <vt:lpstr>Клубни топинамбура</vt:lpstr>
      <vt:lpstr>Презентация PowerPoint</vt:lpstr>
      <vt:lpstr>Соцветие корзинка</vt:lpstr>
      <vt:lpstr>Презентация PowerPoint</vt:lpstr>
      <vt:lpstr>Применение топинамбура</vt:lpstr>
      <vt:lpstr>Лекарственное растение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ПОДСОЛНЕЧНИК КЛУБНЕНОСНЫЙ (ТОПИНАМБУР</dc:title>
  <dc:creator>User</dc:creator>
  <cp:lastModifiedBy>Лара</cp:lastModifiedBy>
  <cp:revision>9</cp:revision>
  <dcterms:created xsi:type="dcterms:W3CDTF">2016-10-18T15:08:25Z</dcterms:created>
  <dcterms:modified xsi:type="dcterms:W3CDTF">2020-02-13T19:37:04Z</dcterms:modified>
</cp:coreProperties>
</file>