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906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D9C86-0217-44C8-8166-B34D51053B4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2573-418E-4D01-A46E-08F6D2104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66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D9C86-0217-44C8-8166-B34D51053B4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2573-418E-4D01-A46E-08F6D2104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193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D9C86-0217-44C8-8166-B34D51053B4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2573-418E-4D01-A46E-08F6D2104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382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D9C86-0217-44C8-8166-B34D51053B4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2573-418E-4D01-A46E-08F6D2104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7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D9C86-0217-44C8-8166-B34D51053B4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2573-418E-4D01-A46E-08F6D2104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7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D9C86-0217-44C8-8166-B34D51053B4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2573-418E-4D01-A46E-08F6D2104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050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D9C86-0217-44C8-8166-B34D51053B4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2573-418E-4D01-A46E-08F6D2104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02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D9C86-0217-44C8-8166-B34D51053B4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2573-418E-4D01-A46E-08F6D2104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23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D9C86-0217-44C8-8166-B34D51053B4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2573-418E-4D01-A46E-08F6D2104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13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D9C86-0217-44C8-8166-B34D51053B4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2573-418E-4D01-A46E-08F6D2104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83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D9C86-0217-44C8-8166-B34D51053B4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52573-418E-4D01-A46E-08F6D2104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44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D9C86-0217-44C8-8166-B34D51053B48}" type="datetimeFigureOut">
              <a:rPr lang="ru-RU" smtClean="0"/>
              <a:t>21.11.2015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52573-418E-4D01-A46E-08F6D21046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64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597666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900" dirty="0" smtClean="0"/>
              <a:t>Муниципальное бюджетное дошкольное образовательное учреждение детский сад « Золотой ключик»</a:t>
            </a:r>
            <a:br>
              <a:rPr lang="ru-RU" sz="1900" dirty="0" smtClean="0"/>
            </a:br>
            <a:r>
              <a:rPr lang="ru-RU" sz="1900" dirty="0" smtClean="0"/>
              <a:t/>
            </a:r>
            <a:br>
              <a:rPr lang="ru-RU" sz="1900" dirty="0" smtClean="0"/>
            </a:br>
            <a:r>
              <a:rPr lang="ru-RU" dirty="0" smtClean="0"/>
              <a:t>Современное состояние математических представлений у детей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6815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Подготовила воспитатель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Эмирсалиева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Эльзара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Якубовна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г</a:t>
            </a:r>
            <a:r>
              <a:rPr lang="ru-RU" dirty="0" smtClean="0">
                <a:solidFill>
                  <a:schemeClr val="bg1"/>
                </a:solidFill>
              </a:rPr>
              <a:t>. Большой камень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619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Познание пространства и времени в культурно - исторической концепции позволяет активизировать процесс развития ребенка и закладывать основы философско - логического мышления, начиная с дошкольного детства.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736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/>
              <a:t>Современная система образования широко использует искусство как педагогически ценное средство развития личности ребенка. Именно искусство, отражающее художественный образ времени и пространства жизнедеятельности людей позволяет ребенку открыть новые культурно - философские грани данных понятий. Познание пространства и времени в культурно - исторической концепции позволяет активизировать процесс развития ребенка и закладывать основы философско - логического мышления, начиная с дошкольного детства.</a:t>
            </a:r>
          </a:p>
          <a:p>
            <a:r>
              <a:rPr lang="ru-RU" dirty="0" smtClean="0"/>
              <a:t>В дошкольном возрасте закладываются основы знаний, необходимых ребенку в школе. Математика представляет собой сложную науку, которая может вызвать определенные трудности во время школьного обучения. К тому же далеко не все дети имеют склонности и обладают математическим складом ума, поэтому при подготовке к школе важно познакомить ребенка с основами счета.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2526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19238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Введение</a:t>
            </a:r>
          </a:p>
          <a:p>
            <a:endParaRPr lang="ru-RU" dirty="0" smtClean="0"/>
          </a:p>
          <a:p>
            <a:r>
              <a:rPr lang="ru-RU" dirty="0" smtClean="0"/>
              <a:t>I Формирование математических представлений у детей</a:t>
            </a:r>
          </a:p>
          <a:p>
            <a:r>
              <a:rPr lang="ru-RU" dirty="0" smtClean="0"/>
              <a:t>1.1. Особенности формирования математических представлений у детей</a:t>
            </a:r>
          </a:p>
          <a:p>
            <a:r>
              <a:rPr lang="ru-RU" dirty="0" smtClean="0"/>
              <a:t>Заключение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392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8367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Введение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>Развитие элементарных математических представлений у детей дошкольного возраста имеет большую ценность для интенсивного умственного развития ребенка, его познавательных интересов и любознательности, логических операций (сравнение, обобщение, классификация). По моему мнению, эта тема является одной из сложных и интересных проблем дошкольного образования, так как основы логического мышления закладываются в дошкольном детстве. В современном мире математике отводится ответственная роль в развитии и становлении активной, самостоятельно мыслящей личности, готовой конструктивно и творчески решать возникающие перед обществом задачи. Это обусловлено «математизацией» и «компьютеризацией» всех сфер жизнедеятельности человека.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59164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Понятие развития математических способностей включает взаимосвязанные и взаимообусловленные представления о пространстве, форме, величине, времени, количестве, их свойствах и отношениях, которые необходимы для формирования в процессе овладения и выполнения тех видов деятельности, для которых они необходимы. По словам Л.С. Выготского, научные понятия не усваиваются и не заучиваются ребенком, не берутся памятью, а возникают и складываются с помощью величайшего напряжения всей активности его собственной мысли.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01838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081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dirty="0" smtClean="0"/>
              <a:t>Особенности формирования математических представлений у дошкольников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smtClean="0"/>
              <a:t>У ребенка должны быть воспитаны устойчивый интерес к знаниям, умение пользоваться ими и стремление самостоятельно их приобретать.</a:t>
            </a:r>
          </a:p>
          <a:p>
            <a:r>
              <a:rPr lang="ru-RU" dirty="0" smtClean="0"/>
              <a:t>Под математическим развитием дошкольников понимаются качественные изменения познавательной деятельности ребенка, которые происходят в результате формирования элементарных математических представлений, связанных с ними логических операций. Математическое развитие - значимый компонент формирования «картины мира» ребенка. Одна из важных задач воспитателей и родителей - развить у ребенка интерес к математике в дошкольном возрасте.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1849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По словам Л.С. Выготского, научные понятия не усваиваются и не заучиваются ребенком, не берутся памятью, а возникают и складываются с помощью величайшего напряжений всей активности его собственной мысли. При этом математика может и должна играть особую роль в </a:t>
            </a:r>
            <a:r>
              <a:rPr lang="ru-RU" sz="2400" dirty="0" err="1" smtClean="0"/>
              <a:t>гуманизации</a:t>
            </a:r>
            <a:r>
              <a:rPr lang="ru-RU" sz="2400" dirty="0" smtClean="0"/>
              <a:t> образования, в его ориентации на воспитание и развитие детской личности. Особая роль математики - в умственном воспитании, в развитии интеллекта. Знания необходимы ребенку не ради знания, а как важная составляющая личности, включающая умственное, нравственное, эмоциональное (эстетическое) и физическое воспитание.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6717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 </a:t>
            </a:r>
            <a:r>
              <a:rPr lang="ru-RU" sz="2400" dirty="0" err="1" smtClean="0"/>
              <a:t>А.Н.Леонтьев</a:t>
            </a:r>
            <a:r>
              <a:rPr lang="ru-RU" sz="2400" dirty="0" smtClean="0"/>
              <a:t> говорил о том, что мир, взятый в отношении к человеку, является модальным, то есть субъективным и обнаруживается он в специфических эффектах, реципирующих органов субъекта - зрительных, слуховых, тактильных.  Ребенок познает мир благодаря индивидуальным способам действий, которыми он заполняет пространство между собой и объектом (субъектом), который он хочет постичь. Постижение смысла произведений, установление логической связи "человек - произведение искусств" обеспечивается благодаря связности и единству данного взаимодействия в определенном пространственно - временном отрезке.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30597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Детям уже в дошкольном возрасте жизненно необходимо научиться самим ориентироваться во времени: определять, изменять время (правильно обозначая в речь), чувствовать его длительность (чтобы регулировать и планировать деятельность во времени), менять темп и ритм своих действий в зависимости от наличия времени. </a:t>
            </a:r>
          </a:p>
          <a:p>
            <a:r>
              <a:rPr lang="ru-RU" sz="2400" dirty="0" smtClean="0"/>
              <a:t>Чувство времени имеет большое значение: оно является способом самостоятельного определения необходимого времени на то или иное занятие, игру, решение какой-то практической задачи в повседневной жизни.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60379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Итак, с точки зрения психологической науки, восприятие времени, с одной стороны, опирается на чувствительную основу, а с другой - на освоение общепринятых эталонов оценки времени. Чувственному восприятию времени способствуют все основные процессы нашей органической жизни, обладающие строгой периодичностью (ритм, дыхание, биение сердца). Самое общее понимание пространства и времени опирается на наш непосредственный эмпирический опыт.</a:t>
            </a:r>
          </a:p>
          <a:p>
            <a:r>
              <a:rPr lang="ru-RU" sz="2000" dirty="0" smtClean="0"/>
              <a:t>Итак, с точки зрения психологической науки, восприятие времени, с одной стороны, опирается на чувствительную основу, а с другой - на освоение общепринятых эталонов оценки времени. </a:t>
            </a:r>
          </a:p>
          <a:p>
            <a:r>
              <a:rPr lang="ru-RU" sz="2000" dirty="0" smtClean="0"/>
              <a:t>Т.Д. </a:t>
            </a:r>
            <a:r>
              <a:rPr lang="ru-RU" sz="2000" dirty="0" err="1" smtClean="0"/>
              <a:t>Рихтерман</a:t>
            </a:r>
            <a:r>
              <a:rPr lang="ru-RU" sz="2000" dirty="0" smtClean="0"/>
              <a:t> также раскрывает основные особенности восприятия детьми времени, уточняет задачи, предлагает интересные приемы работы.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69580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818</Words>
  <Application>Microsoft Office PowerPoint</Application>
  <PresentationFormat>Экран (4:3)</PresentationFormat>
  <Paragraphs>28</Paragraphs>
  <Slides>12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Муниципальное бюджетное дошкольное образовательное учреждение детский сад « Золотой ключик»  Современное состояние математических представлений у детей  </vt:lpstr>
      <vt:lpstr>Содержание</vt:lpstr>
      <vt:lpstr>Введение </vt:lpstr>
      <vt:lpstr>Презентация PowerPoint</vt:lpstr>
      <vt:lpstr> Особенности формирования математических представлений у дошкольников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Заключение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Ибраим</dc:creator>
  <cp:lastModifiedBy>admin</cp:lastModifiedBy>
  <cp:revision>10</cp:revision>
  <dcterms:created xsi:type="dcterms:W3CDTF">2013-02-05T11:43:42Z</dcterms:created>
  <dcterms:modified xsi:type="dcterms:W3CDTF">2015-11-21T11:30:27Z</dcterms:modified>
</cp:coreProperties>
</file>