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6" r:id="rId3"/>
    <p:sldId id="263" r:id="rId4"/>
    <p:sldId id="257" r:id="rId5"/>
    <p:sldId id="259" r:id="rId6"/>
    <p:sldId id="266" r:id="rId7"/>
    <p:sldId id="260" r:id="rId8"/>
    <p:sldId id="265" r:id="rId9"/>
    <p:sldId id="261" r:id="rId10"/>
    <p:sldId id="267" r:id="rId11"/>
    <p:sldId id="262" r:id="rId12"/>
    <p:sldId id="268" r:id="rId13"/>
    <p:sldId id="256" r:id="rId14"/>
    <p:sldId id="269" r:id="rId15"/>
    <p:sldId id="264" r:id="rId16"/>
    <p:sldId id="258" r:id="rId17"/>
    <p:sldId id="273" r:id="rId19"/>
    <p:sldId id="272" r:id="rId20"/>
    <p:sldId id="275" r:id="rId21"/>
    <p:sldId id="271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823AA-2EEF-4BE9-8990-85DDFBF9632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7CE48-FEA9-4451-A129-F45A3493406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CE48-FEA9-4451-A129-F45A3493406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94D7-D4E4-4100-8FD7-FDA81DF1EB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273C67-AF31-4F52-B52C-0FAFE51FF0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47698" y="2272184"/>
            <a:ext cx="7766936" cy="1646302"/>
          </a:xfrm>
        </p:spPr>
        <p:txBody>
          <a:bodyPr/>
          <a:lstStyle/>
          <a:p>
            <a:br>
              <a:rPr lang="ru-RU" sz="1800" dirty="0"/>
            </a:br>
            <a:r>
              <a:rPr lang="ru-RU" sz="1800" dirty="0"/>
              <a:t>Презентация к уроку русского языка по теме «Сочинение – описание героя по картине Ф.П. Решетникова «Опять двойка!», проведённого в      8 классе учителем Кащенко Людмилой Ивановной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2018 – 2019 </a:t>
            </a:r>
            <a:r>
              <a:rPr lang="ru-RU" sz="1800" dirty="0" err="1"/>
              <a:t>уч.г</a:t>
            </a:r>
            <a:r>
              <a:rPr lang="ru-RU" sz="1800" dirty="0"/>
              <a:t>.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1104314" y="7122695"/>
            <a:ext cx="2175371" cy="33688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66" y="0"/>
            <a:ext cx="10515600" cy="1325563"/>
          </a:xfrm>
        </p:spPr>
        <p:txBody>
          <a:bodyPr/>
          <a:lstStyle/>
          <a:p>
            <a:r>
              <a:rPr lang="ru-RU" dirty="0"/>
              <a:t>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40" y="662781"/>
            <a:ext cx="8896065" cy="5199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66" y="0"/>
            <a:ext cx="10515600" cy="1325563"/>
          </a:xfrm>
        </p:spPr>
        <p:txBody>
          <a:bodyPr/>
          <a:lstStyle/>
          <a:p>
            <a:r>
              <a:rPr lang="ru-RU" dirty="0"/>
              <a:t>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33" y="0"/>
            <a:ext cx="8896065" cy="5199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8729" y="5308978"/>
            <a:ext cx="573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Вратарь</a:t>
            </a:r>
            <a:endParaRPr lang="ru-RU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67" y="0"/>
            <a:ext cx="60927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270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2937" y="2142699"/>
            <a:ext cx="462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Опять двойка!</a:t>
            </a:r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>
                <a:solidFill>
                  <a:prstClr val="black"/>
                </a:solidFill>
                <a:ea typeface="+mj-ea"/>
                <a:cs typeface="+mj-cs"/>
              </a:rPr>
              <a:t>Сочинение - описание героя   по картине Ф.П.Решетникова </a:t>
            </a:r>
            <a:r>
              <a:rPr lang="ru-RU" sz="6000" i="1" dirty="0">
                <a:solidFill>
                  <a:prstClr val="black"/>
                </a:solidFill>
                <a:ea typeface="+mj-ea"/>
                <a:cs typeface="+mj-cs"/>
              </a:rPr>
              <a:t>«</a:t>
            </a:r>
            <a:r>
              <a:rPr lang="ru-RU" sz="6000" i="1" dirty="0">
                <a:solidFill>
                  <a:prstClr val="black"/>
                </a:solidFill>
                <a:latin typeface="Franklin Gothic Demi" panose="020B0703020102020204" pitchFamily="34" charset="0"/>
                <a:ea typeface="+mj-ea"/>
                <a:cs typeface="+mj-cs"/>
              </a:rPr>
              <a:t>Опять двойка</a:t>
            </a:r>
            <a:r>
              <a:rPr lang="ru-RU" sz="6000" i="1" dirty="0">
                <a:solidFill>
                  <a:prstClr val="black"/>
                </a:solidFill>
                <a:ea typeface="+mj-ea"/>
                <a:cs typeface="+mj-cs"/>
              </a:rPr>
              <a:t>!»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1457643" cy="47584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500" dirty="0"/>
          </a:p>
          <a:p>
            <a:pPr marL="0" indent="0" algn="just">
              <a:buNone/>
            </a:pP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Мальчик младшего школьного возраста.</a:t>
            </a:r>
            <a:endParaRPr lang="ru-RU" sz="2500" dirty="0"/>
          </a:p>
          <a:p>
            <a:pPr marL="0" indent="0" algn="just">
              <a:buNone/>
            </a:pP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Огорчён, стыдно, досадно, грустный вид.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Белокурая голова, опущена вниз, глаза смотрят вниз,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брови сдвинуты, раскрасневшееся от мороза. 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Не успел, старое зимнее, рыжий лисий, </a:t>
            </a:r>
            <a:r>
              <a:rPr lang="ru-RU" sz="2500" dirty="0" err="1"/>
              <a:t>тёмно</a:t>
            </a:r>
            <a:r>
              <a:rPr lang="ru-RU" sz="2500" dirty="0"/>
              <a:t> – серые, чёрные.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Потрёпанный портфель, торчат, именно коньки.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Расстроен, не обращает внимания, старается лизнуть.</a:t>
            </a:r>
            <a:endParaRPr lang="ru-RU" sz="2500" dirty="0"/>
          </a:p>
          <a:p>
            <a:pPr marL="0" indent="0" algn="just">
              <a:buNone/>
            </a:pP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 С осуждением, вызывает сочувствие, раскаивается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       в случившемся.</a:t>
            </a:r>
            <a:endParaRPr lang="ru-RU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2" y="764274"/>
            <a:ext cx="9669787" cy="3885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Б…</a:t>
            </a:r>
            <a:r>
              <a:rPr lang="ru-RU" sz="4000" dirty="0" err="1"/>
              <a:t>локурая</a:t>
            </a:r>
            <a:r>
              <a:rPr lang="ru-RU" sz="4000" dirty="0"/>
              <a:t> голова, опущена </a:t>
            </a:r>
            <a:r>
              <a:rPr lang="ru-RU" sz="4000" dirty="0" err="1"/>
              <a:t>вни</a:t>
            </a:r>
            <a:r>
              <a:rPr lang="ru-RU" sz="4000" dirty="0"/>
              <a:t>…,  </a:t>
            </a:r>
            <a:r>
              <a:rPr lang="ru-RU" sz="4000" dirty="0" err="1"/>
              <a:t>мла</a:t>
            </a:r>
            <a:r>
              <a:rPr lang="ru-RU" sz="4000" dirty="0"/>
              <a:t>…</a:t>
            </a:r>
            <a:r>
              <a:rPr lang="ru-RU" sz="4000" dirty="0" err="1"/>
              <a:t>ший</a:t>
            </a:r>
            <a:r>
              <a:rPr lang="ru-RU" sz="4000" dirty="0"/>
              <a:t> </a:t>
            </a:r>
            <a:r>
              <a:rPr lang="ru-RU" sz="4000" dirty="0" err="1"/>
              <a:t>бр</a:t>
            </a:r>
            <a:r>
              <a:rPr lang="ru-RU" sz="4000" dirty="0"/>
              <a:t>…</a:t>
            </a:r>
            <a:r>
              <a:rPr lang="ru-RU" sz="4000" dirty="0" err="1"/>
              <a:t>тишка</a:t>
            </a:r>
            <a:r>
              <a:rPr lang="ru-RU" sz="4000" dirty="0"/>
              <a:t>, </a:t>
            </a:r>
            <a:r>
              <a:rPr lang="ru-RU" sz="4000" dirty="0" err="1"/>
              <a:t>грус</a:t>
            </a:r>
            <a:r>
              <a:rPr lang="ru-RU" sz="4000" dirty="0"/>
              <a:t>…</a:t>
            </a:r>
            <a:r>
              <a:rPr lang="ru-RU" sz="4000" dirty="0" err="1"/>
              <a:t>ный</a:t>
            </a:r>
            <a:r>
              <a:rPr lang="ru-RU" sz="4000" dirty="0"/>
              <a:t> вид,  </a:t>
            </a:r>
            <a:r>
              <a:rPr lang="ru-RU" sz="4000" dirty="0" err="1"/>
              <a:t>раскр</a:t>
            </a:r>
            <a:r>
              <a:rPr lang="ru-RU" sz="4000" dirty="0"/>
              <a:t>…</a:t>
            </a:r>
            <a:r>
              <a:rPr lang="ru-RU" sz="4000" dirty="0" err="1"/>
              <a:t>сневшееся</a:t>
            </a:r>
            <a:r>
              <a:rPr lang="ru-RU" sz="4000" dirty="0"/>
              <a:t>; </a:t>
            </a:r>
            <a:r>
              <a:rPr lang="ru-RU" sz="4000" dirty="0" err="1"/>
              <a:t>зимн</a:t>
            </a:r>
            <a:r>
              <a:rPr lang="ru-RU" sz="4000" dirty="0"/>
              <a:t>…… пальто, рыж…й в…</a:t>
            </a:r>
            <a:r>
              <a:rPr lang="ru-RU" sz="4000" dirty="0" err="1"/>
              <a:t>ротник</a:t>
            </a:r>
            <a:r>
              <a:rPr lang="ru-RU" sz="4000" dirty="0"/>
              <a:t>, </a:t>
            </a:r>
            <a:r>
              <a:rPr lang="ru-RU" sz="4000" dirty="0" err="1"/>
              <a:t>тёмно</a:t>
            </a:r>
            <a:r>
              <a:rPr lang="ru-RU" sz="4000" dirty="0"/>
              <a:t> – </a:t>
            </a:r>
            <a:r>
              <a:rPr lang="ru-RU" sz="4000" dirty="0" err="1"/>
              <a:t>син</a:t>
            </a:r>
            <a:r>
              <a:rPr lang="ru-RU" sz="4000" dirty="0"/>
              <a:t>… … брюки, п…трёпанный; з…игрался; не </a:t>
            </a:r>
            <a:r>
              <a:rPr lang="ru-RU" sz="4000" dirty="0" err="1"/>
              <a:t>обращ</a:t>
            </a:r>
            <a:r>
              <a:rPr lang="ru-RU" sz="4000" dirty="0"/>
              <a:t>…</a:t>
            </a:r>
            <a:r>
              <a:rPr lang="ru-RU" sz="4000" dirty="0" err="1"/>
              <a:t>ет</a:t>
            </a:r>
            <a:r>
              <a:rPr lang="ru-RU" sz="4000" dirty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Восстановить связь слов в предложении: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хохолком, опущена, на макушке, голова, белокурая, вниз.</a:t>
            </a:r>
            <a:endParaRPr lang="ru-RU" dirty="0"/>
          </a:p>
          <a:p>
            <a:r>
              <a:rPr lang="ru-RU" dirty="0"/>
              <a:t>Перед , стыдно, матерью, ему, сестрой, и, что, досадно, смеётся, братишка, над ним, младший.</a:t>
            </a:r>
            <a:endParaRPr lang="ru-RU" dirty="0"/>
          </a:p>
          <a:p>
            <a:r>
              <a:rPr lang="ru-RU" dirty="0"/>
              <a:t>У, брови, мальчика, грустный, сдвинуты, вид.</a:t>
            </a:r>
            <a:endParaRPr lang="ru-RU" dirty="0"/>
          </a:p>
          <a:p>
            <a:r>
              <a:rPr lang="ru-RU" dirty="0"/>
              <a:t>Заигрался, герой, в, забыл, хоккей, уроки, про.</a:t>
            </a:r>
            <a:endParaRPr lang="ru-RU" dirty="0"/>
          </a:p>
          <a:p>
            <a:r>
              <a:rPr lang="ru-RU" dirty="0"/>
              <a:t>Показал , отношение, художник, семьи, показал, к , всей, двоечнику.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270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2937" y="2142699"/>
            <a:ext cx="462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Опять двойка!</a:t>
            </a:r>
            <a:endParaRPr lang="ru-RU" sz="4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155421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Выберите пословицы, которые можно использовать в сочинении, как совет для мальчика: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7857"/>
            <a:ext cx="10515600" cy="4408227"/>
          </a:xfrm>
        </p:spPr>
        <p:txBody>
          <a:bodyPr/>
          <a:lstStyle/>
          <a:p>
            <a:r>
              <a:rPr lang="ru-RU" dirty="0"/>
              <a:t>Хороша книга, да чтец плох.</a:t>
            </a:r>
            <a:endParaRPr lang="ru-RU" dirty="0"/>
          </a:p>
          <a:p>
            <a:r>
              <a:rPr lang="ru-RU" dirty="0"/>
              <a:t>Сделал дело – гуляй смело.</a:t>
            </a:r>
            <a:endParaRPr lang="ru-RU" dirty="0"/>
          </a:p>
          <a:p>
            <a:r>
              <a:rPr lang="ru-RU" dirty="0"/>
              <a:t>С умным разговаривать, что мёду напиться.</a:t>
            </a:r>
            <a:endParaRPr lang="ru-RU" dirty="0"/>
          </a:p>
          <a:p>
            <a:r>
              <a:rPr lang="ru-RU" dirty="0"/>
              <a:t>Не учась и лаптя не сплетёшь.</a:t>
            </a:r>
            <a:endParaRPr lang="ru-RU" dirty="0"/>
          </a:p>
          <a:p>
            <a:r>
              <a:rPr lang="ru-RU" dirty="0"/>
              <a:t>Делу время – потехе час.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prstClr val="black"/>
                </a:solidFill>
                <a:latin typeface="+mn-lt"/>
              </a:rPr>
              <a:t>Сочинение - описание героя   по картине Ф.П.Решетникова</a:t>
            </a:r>
            <a:endParaRPr lang="ru-RU" sz="6000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0474" y="239260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  <a:latin typeface="+mj-lt"/>
              </a:rPr>
              <a:t>Не огорчайте своих близких двойками!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814" y="5721956"/>
            <a:ext cx="8596668" cy="1320800"/>
          </a:xfrm>
        </p:spPr>
        <p:txBody>
          <a:bodyPr/>
          <a:lstStyle/>
          <a:p>
            <a:r>
              <a:rPr lang="ru-RU" b="1" dirty="0" err="1">
                <a:latin typeface="+mn-lt"/>
              </a:rPr>
              <a:t>Ф.П.Решетников</a:t>
            </a:r>
            <a:r>
              <a:rPr lang="ru-RU" b="1" dirty="0">
                <a:latin typeface="+mn-lt"/>
              </a:rPr>
              <a:t>  (1906 - 1988)         </a:t>
            </a:r>
            <a:endParaRPr lang="ru-RU" b="1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1" y="200284"/>
            <a:ext cx="4599296" cy="54089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927" y="-2222697"/>
            <a:ext cx="9762979" cy="7920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01483" y="-4998495"/>
            <a:ext cx="10515600" cy="1325563"/>
          </a:xfrm>
        </p:spPr>
        <p:txBody>
          <a:bodyPr/>
          <a:lstStyle/>
          <a:p>
            <a:r>
              <a:rPr lang="ru-RU"/>
              <a:t>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44" y="-1769652"/>
            <a:ext cx="11268220" cy="7244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01483" y="-4998495"/>
            <a:ext cx="10515600" cy="1325563"/>
          </a:xfrm>
        </p:spPr>
        <p:txBody>
          <a:bodyPr/>
          <a:lstStyle/>
          <a:p>
            <a:r>
              <a:rPr lang="ru-RU"/>
              <a:t>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6430" y="5475210"/>
            <a:ext cx="1046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Нарушитель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59" y="0"/>
            <a:ext cx="55000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004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5833" y="696036"/>
            <a:ext cx="5377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Приехал на каникулы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3075" y="0"/>
            <a:ext cx="66464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534"/>
            <a:ext cx="66464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7211" y="1501256"/>
            <a:ext cx="319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За мир!</a:t>
            </a:r>
            <a:endParaRPr lang="ru-RU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1752</Words>
  <Application>WPS Presentation</Application>
  <PresentationFormat>Широкоэкранный</PresentationFormat>
  <Paragraphs>62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Wingdings 3</vt:lpstr>
      <vt:lpstr>Arial</vt:lpstr>
      <vt:lpstr>Trebuchet MS</vt:lpstr>
      <vt:lpstr>Microsoft YaHei</vt:lpstr>
      <vt:lpstr/>
      <vt:lpstr>Arial Unicode MS</vt:lpstr>
      <vt:lpstr>Calibri</vt:lpstr>
      <vt:lpstr>Franklin Gothic Demi</vt:lpstr>
      <vt:lpstr>Symbol</vt:lpstr>
      <vt:lpstr>Segoe Print</vt:lpstr>
      <vt:lpstr>Yu Gothic UI Semibold</vt:lpstr>
      <vt:lpstr>Грань</vt:lpstr>
      <vt:lpstr>Краевое государственное общеобразовательное бюджетное  учреждение «Раздольненская коррекционная школа – интернат»   Презентация к уроку русского языка по теме «Сочинение – описание героя по картине Ф.П. Решетникова «Опять двойка!», проведённого в      8 классе учителем Кащенко Людмилой Ивановной   2018 – 2019 уч.г.   </vt:lpstr>
      <vt:lpstr>Сочинение - описание героя   по картине Ф.П.Решетникова</vt:lpstr>
      <vt:lpstr>Ф.П.Решетников  (1906 - 1988)         </vt:lpstr>
      <vt:lpstr>                        </vt:lpstr>
      <vt:lpstr>                        </vt:lpstr>
      <vt:lpstr>PowerPoint 演示文稿</vt:lpstr>
      <vt:lpstr>PowerPoint 演示文稿</vt:lpstr>
      <vt:lpstr>PowerPoint 演示文稿</vt:lpstr>
      <vt:lpstr>PowerPoint 演示文稿</vt:lpstr>
      <vt:lpstr>                     </vt:lpstr>
      <vt:lpstr>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Восстановить связь слов в предложении:</vt:lpstr>
      <vt:lpstr>PowerPoint 演示文稿</vt:lpstr>
      <vt:lpstr>Выберите пословицы, которые можно использовать в сочинении, как совет для мальчика: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- описание героя (по картине Ф.П.Решетникова «Опять двойка!»).</dc:title>
  <dc:creator>Учитель</dc:creator>
  <cp:lastModifiedBy>1</cp:lastModifiedBy>
  <cp:revision>41</cp:revision>
  <dcterms:created xsi:type="dcterms:W3CDTF">2017-11-23T09:10:00Z</dcterms:created>
  <dcterms:modified xsi:type="dcterms:W3CDTF">2019-11-06T08:45:26Z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