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5" r:id="rId3"/>
    <p:sldId id="266" r:id="rId4"/>
    <p:sldId id="264" r:id="rId5"/>
    <p:sldId id="267" r:id="rId6"/>
    <p:sldId id="272" r:id="rId7"/>
    <p:sldId id="268" r:id="rId8"/>
    <p:sldId id="273" r:id="rId9"/>
    <p:sldId id="275" r:id="rId10"/>
    <p:sldId id="274" r:id="rId11"/>
    <p:sldId id="259" r:id="rId12"/>
    <p:sldId id="260" r:id="rId13"/>
    <p:sldId id="261" r:id="rId14"/>
    <p:sldId id="262" r:id="rId15"/>
    <p:sldId id="263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C4DF-C249-42EE-8E9F-FB7DF78C395E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C8CA8-5EEB-49AE-A2AB-D63306823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" y="0"/>
            <a:ext cx="9144000" cy="7127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772816"/>
            <a:ext cx="80505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Работа с родителями</a:t>
            </a:r>
          </a:p>
          <a:p>
            <a:r>
              <a:rPr lang="ru-RU" sz="4800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Изготовление атрибута </a:t>
            </a:r>
          </a:p>
          <a:p>
            <a:r>
              <a:rPr lang="ru-RU" sz="4800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            к танцу </a:t>
            </a:r>
          </a:p>
          <a:p>
            <a:r>
              <a:rPr lang="ru-RU" sz="4800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«Чародей-листопад»</a:t>
            </a:r>
          </a:p>
          <a:p>
            <a:r>
              <a:rPr lang="ru-RU" sz="4400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Музыкальный руководитель МДОУ №11</a:t>
            </a:r>
          </a:p>
          <a:p>
            <a:r>
              <a:rPr lang="ru-RU" sz="4400" i="1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Байковская</a:t>
            </a:r>
            <a:r>
              <a:rPr lang="ru-RU" sz="4400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Елена Егоровна</a:t>
            </a:r>
          </a:p>
          <a:p>
            <a:endParaRPr lang="ru-RU" sz="2400" i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6" name="16 Осенний валь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008" y="6490288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этап</a:t>
            </a:r>
          </a:p>
          <a:p>
            <a:r>
              <a:rPr lang="ru-RU" dirty="0" smtClean="0"/>
              <a:t>В музыкальном зале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0174"/>
            <a:ext cx="3384376" cy="462111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 этап</a:t>
            </a:r>
          </a:p>
          <a:p>
            <a:r>
              <a:rPr lang="ru-RU" dirty="0" smtClean="0"/>
              <a:t>Дома с мамой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79" y="1398590"/>
            <a:ext cx="3456000" cy="4614445"/>
          </a:xfrm>
        </p:spPr>
      </p:pic>
    </p:spTree>
    <p:extLst>
      <p:ext uri="{BB962C8B-B14F-4D97-AF65-F5344CB8AC3E}">
        <p14:creationId xmlns:p14="http://schemas.microsoft.com/office/powerpoint/2010/main" val="1890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1556792"/>
            <a:ext cx="4680520" cy="3024336"/>
          </a:xfrm>
        </p:spPr>
        <p:txBody>
          <a:bodyPr>
            <a:noAutofit/>
          </a:bodyPr>
          <a:lstStyle/>
          <a:p>
            <a:pPr lvl="2"/>
            <a:endParaRPr lang="ru-RU" sz="22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i="1" dirty="0" smtClean="0"/>
              <a:t>Развивать у детей чувство прекрасного, посредством изготовления  атрибута к танцу </a:t>
            </a:r>
          </a:p>
          <a:p>
            <a:pPr marL="0" indent="0">
              <a:buNone/>
            </a:pPr>
            <a:r>
              <a:rPr lang="ru-RU" sz="2800" i="1" dirty="0" smtClean="0"/>
              <a:t>«Чародей-листопад», совместно с родителями</a:t>
            </a:r>
            <a:endParaRPr lang="ru-RU" sz="2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4248472" cy="136815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Цель работы </a:t>
            </a:r>
            <a:br>
              <a:rPr lang="ru-RU" sz="3200" dirty="0" smtClean="0"/>
            </a:br>
            <a:r>
              <a:rPr lang="ru-RU" sz="3200" dirty="0" smtClean="0"/>
              <a:t>с родителями:</a:t>
            </a:r>
            <a:endParaRPr lang="ru-RU" sz="32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3923928" y="548680"/>
            <a:ext cx="5220071" cy="5904656"/>
          </a:xfrm>
        </p:spPr>
      </p:pic>
    </p:spTree>
    <p:extLst>
      <p:ext uri="{BB962C8B-B14F-4D97-AF65-F5344CB8AC3E}">
        <p14:creationId xmlns:p14="http://schemas.microsoft.com/office/powerpoint/2010/main" val="2972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body" sz="half" idx="2"/>
          </p:nvPr>
        </p:nvSpPr>
        <p:spPr>
          <a:xfrm>
            <a:off x="877887" y="1340768"/>
            <a:ext cx="3694114" cy="4896544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 smtClean="0"/>
              <a:t>Создавать праздничную атмосферу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 smtClean="0"/>
              <a:t>Развивать чувственно-эмоциональную сферу детей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 smtClean="0"/>
              <a:t>Воспитывать чувство удовлетворения от создания атрибутов собственными руками вместе со своими родителями, для красочного выступления на празднике.</a:t>
            </a:r>
            <a:endParaRPr lang="ru-RU" sz="2400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40" y="548681"/>
            <a:ext cx="3168352" cy="93610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Задачи работы с родителями:</a:t>
            </a:r>
            <a:endParaRPr lang="ru-RU" sz="28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4139953" y="1143000"/>
            <a:ext cx="5225802" cy="3744000"/>
          </a:xfrm>
        </p:spPr>
      </p:pic>
    </p:spTree>
    <p:extLst>
      <p:ext uri="{BB962C8B-B14F-4D97-AF65-F5344CB8AC3E}">
        <p14:creationId xmlns:p14="http://schemas.microsoft.com/office/powerpoint/2010/main" val="27642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4475175" y="1143000"/>
            <a:ext cx="4830717" cy="36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996952"/>
            <a:ext cx="4320480" cy="28803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i="1" dirty="0" smtClean="0"/>
              <a:t>Связь с родителями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i="1" dirty="0" smtClean="0"/>
              <a:t>Приобретение необходимых материалов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i="1" dirty="0" smtClean="0"/>
              <a:t>Обсуждение способов изготовления атрибута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i="1" dirty="0" smtClean="0"/>
              <a:t>Общий сбор родителей и детей в ДОУ, для  демонстрации способа изготовления атрибута</a:t>
            </a:r>
            <a:endParaRPr lang="ru-RU" sz="2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4824536" cy="1656183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Этапы подготовки </a:t>
            </a:r>
            <a:br>
              <a:rPr lang="ru-RU" sz="3600" dirty="0" smtClean="0"/>
            </a:br>
            <a:r>
              <a:rPr lang="ru-RU" sz="3600" dirty="0" smtClean="0"/>
              <a:t>работы с родителями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71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>
            <a:fillRect/>
          </a:stretch>
        </p:blipFill>
        <p:spPr>
          <a:xfrm>
            <a:off x="4475176" y="1143000"/>
            <a:ext cx="4925437" cy="3744000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95536" y="2564904"/>
            <a:ext cx="4176465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Создание в соц. сетях обсуждений и дискуссий о материалах и способах изготовления атрибута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Оповещение родителей о времени общего сбора в ДОУ (Музыкальный зал)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Выработка общего эскиза изделия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Привлечение детей к совместному изготовлению атрибута к танцу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Раздача материалов, для изготовления атрибута в домашних условиях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620689"/>
            <a:ext cx="3960440" cy="165618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Ход мероприятия по созданию атрибута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83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4104456" cy="42484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Привлечение родителей к культурно-досуговой деятельности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Расширение </a:t>
            </a:r>
            <a:r>
              <a:rPr lang="ru-RU" sz="2000" dirty="0" smtClean="0"/>
              <a:t>рамок общения </a:t>
            </a:r>
            <a:r>
              <a:rPr lang="ru-RU" sz="2000" dirty="0"/>
              <a:t>детей с взрослыми, что </a:t>
            </a:r>
            <a:r>
              <a:rPr lang="ru-RU" sz="2000" dirty="0" smtClean="0"/>
              <a:t> </a:t>
            </a:r>
            <a:r>
              <a:rPr lang="ru-RU" sz="2000" dirty="0"/>
              <a:t>необходимо для общего развития </a:t>
            </a:r>
            <a:r>
              <a:rPr lang="ru-RU" sz="2000" dirty="0" smtClean="0"/>
              <a:t>дошкольников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Повышение мотивации детей к </a:t>
            </a:r>
            <a:r>
              <a:rPr lang="ru-RU" sz="2000" dirty="0"/>
              <a:t>трудовой </a:t>
            </a:r>
            <a:r>
              <a:rPr lang="ru-RU" sz="2000" dirty="0" smtClean="0"/>
              <a:t>деятельности и созданию эстетичного атрибута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Реализация основных образовательных и воспитательных целей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3600400" cy="108012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Ожидаемый результат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4067944" y="1124744"/>
            <a:ext cx="5351677" cy="4068000"/>
          </a:xfrm>
        </p:spPr>
      </p:pic>
    </p:spTree>
    <p:extLst>
      <p:ext uri="{BB962C8B-B14F-4D97-AF65-F5344CB8AC3E}">
        <p14:creationId xmlns:p14="http://schemas.microsoft.com/office/powerpoint/2010/main" val="37213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25"/>
            <a:ext cx="1076325" cy="10795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71" y="5445422"/>
            <a:ext cx="1073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6" y="3282585"/>
            <a:ext cx="1073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69" y="1682391"/>
            <a:ext cx="1073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66" y="450274"/>
            <a:ext cx="1073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33" y="1782668"/>
            <a:ext cx="1529895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59" y="3825510"/>
            <a:ext cx="1073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69" y="5445422"/>
            <a:ext cx="1368000" cy="136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95767" y="2186012"/>
            <a:ext cx="1371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71" y="546411"/>
            <a:ext cx="1371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59" y="5492750"/>
            <a:ext cx="1371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48" y="3344880"/>
            <a:ext cx="1764000" cy="176400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44" y="-69799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59" y="4708448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0" y="61337"/>
            <a:ext cx="1440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3061" y="4368435"/>
            <a:ext cx="1383208" cy="194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78" y="43337"/>
            <a:ext cx="1476000" cy="147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7" y="2908448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07" y="655123"/>
            <a:ext cx="1116000" cy="1116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56" y="390606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23" y="44550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567" y="1819275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85101" y="1906222"/>
            <a:ext cx="3152702" cy="1354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i="1" dirty="0" smtClean="0"/>
              <a:t>СПАСИБО </a:t>
            </a:r>
          </a:p>
          <a:p>
            <a:r>
              <a:rPr lang="ru-RU" sz="3200" i="1" dirty="0" smtClean="0"/>
              <a:t>ЗА ВНИМАНИЕ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4852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91" y="620688"/>
            <a:ext cx="7334200" cy="388843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latin typeface="+mn-lt"/>
              </a:rPr>
              <a:t>Одна из современных задач 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музыкального   руководителя ДОУ – 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это </a:t>
            </a:r>
            <a:r>
              <a:rPr lang="ru-RU" sz="2400" b="0" dirty="0">
                <a:latin typeface="+mn-lt"/>
              </a:rPr>
              <a:t>привлечение родителей, к созданию развивающей среды музыкального зала, к созданию новых атрибутов к танцам и театрализациям. </a:t>
            </a:r>
            <a:r>
              <a:rPr lang="ru-RU" sz="2400" b="0" dirty="0" smtClean="0">
                <a:latin typeface="+mn-lt"/>
              </a:rPr>
              <a:t/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/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Это </a:t>
            </a:r>
            <a:r>
              <a:rPr lang="ru-RU" sz="2400" b="0" dirty="0">
                <a:latin typeface="+mn-lt"/>
              </a:rPr>
              <a:t>позволяет расширить общение детей с взрослыми, что так необходимо для общего развития дошкольников</a:t>
            </a:r>
            <a:r>
              <a:rPr lang="ru-RU" sz="2400" b="0" dirty="0" smtClean="0">
                <a:latin typeface="+mn-lt"/>
              </a:rPr>
              <a:t>.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 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Привлечение </a:t>
            </a:r>
            <a:r>
              <a:rPr lang="ru-RU" sz="2400" b="0" dirty="0">
                <a:latin typeface="+mn-lt"/>
              </a:rPr>
              <a:t>родителей к культурно-досуговой деятельности – хорошая форма работы детского сада с семьей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28" y="5283216"/>
            <a:ext cx="1296000" cy="12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7" y="5373216"/>
            <a:ext cx="1116000" cy="11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47" y="5525559"/>
            <a:ext cx="972000" cy="9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23" y="5357833"/>
            <a:ext cx="720000" cy="72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95" y="585369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3944" y="5013646"/>
            <a:ext cx="9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44" y="5595859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03" y="5727537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91" y="5074291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4" y="18864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77886" y="476672"/>
            <a:ext cx="398214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Легко ли дарить детям праздник? </a:t>
            </a:r>
          </a:p>
          <a:p>
            <a:pPr marL="0" indent="0">
              <a:buNone/>
            </a:pPr>
            <a:r>
              <a:rPr lang="ru-RU" sz="2400" dirty="0" smtClean="0"/>
              <a:t>Думаю, что </a:t>
            </a:r>
            <a:r>
              <a:rPr lang="ru-RU" sz="2400" dirty="0"/>
              <a:t>нет.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Праздник </a:t>
            </a:r>
            <a:r>
              <a:rPr lang="ru-RU" sz="2400" dirty="0"/>
              <a:t>-это итог долгой многоплановой работы, синтез различных видов деятельности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400" dirty="0" smtClean="0"/>
              <a:t>Праздник </a:t>
            </a:r>
            <a:r>
              <a:rPr lang="ru-RU" sz="2400" dirty="0"/>
              <a:t>должен дать ребенку возможность полноценного </a:t>
            </a:r>
            <a:r>
              <a:rPr lang="ru-RU" sz="2400" dirty="0" smtClean="0"/>
              <a:t>развития и самоутверждения.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3923928" y="1143000"/>
            <a:ext cx="5476685" cy="5022304"/>
          </a:xfrm>
        </p:spPr>
      </p:pic>
    </p:spTree>
    <p:extLst>
      <p:ext uri="{BB962C8B-B14F-4D97-AF65-F5344CB8AC3E}">
        <p14:creationId xmlns:p14="http://schemas.microsoft.com/office/powerpoint/2010/main" val="124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6" b="246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4054154" cy="5514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Мы </a:t>
            </a:r>
            <a:r>
              <a:rPr lang="ru-RU" sz="2400" dirty="0"/>
              <a:t>должны помнить всегда, что праздник - своеобразный отчет детского сада и детей.</a:t>
            </a:r>
          </a:p>
          <a:p>
            <a:pPr marL="0" indent="0">
              <a:buNone/>
            </a:pPr>
            <a:r>
              <a:rPr lang="ru-RU" sz="2400" dirty="0" smtClean="0"/>
              <a:t>Праздник </a:t>
            </a:r>
            <a:r>
              <a:rPr lang="ru-RU" sz="2400" dirty="0"/>
              <a:t>объединяет в себе различные виды искусства: музыку, художественное слово, танец, драматизацию, изобразительное искусство; </a:t>
            </a:r>
            <a:r>
              <a:rPr lang="ru-RU" sz="2400" dirty="0" smtClean="0"/>
              <a:t>поэтому </a:t>
            </a:r>
            <a:r>
              <a:rPr lang="ru-RU" sz="2400" dirty="0"/>
              <a:t>он, прежде всего, развивает у детей эстетические чувства, эстетическое отношение к окружающей действительности.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4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6084"/>
          <a:stretch>
            <a:fillRect/>
          </a:stretch>
        </p:blipFill>
        <p:spPr>
          <a:xfrm>
            <a:off x="4283969" y="1143000"/>
            <a:ext cx="5069284" cy="401419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27584" y="836712"/>
            <a:ext cx="410445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Чтобы </a:t>
            </a:r>
            <a:r>
              <a:rPr lang="ru-RU" sz="2400" dirty="0"/>
              <a:t>организовать </a:t>
            </a:r>
            <a:r>
              <a:rPr lang="ru-RU" sz="2400" dirty="0" smtClean="0"/>
              <a:t>подготовку праздника, </a:t>
            </a:r>
            <a:r>
              <a:rPr lang="ru-RU" sz="2400" dirty="0"/>
              <a:t>всем необходимо последовательно действовать по единому плану, преодолевая один за другим все этапы подготовки праздника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Конечно</a:t>
            </a:r>
            <a:r>
              <a:rPr lang="ru-RU" sz="2400" dirty="0"/>
              <a:t>, необходимые атрибуты можно приобрести в специализированных магазинах.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903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4475175" y="1143000"/>
            <a:ext cx="4783357" cy="3636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475252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Но, предложив родителям воспитанников изготовить необходимый инвентарь для различных видов музыкальной деятельности, возможно не только разнообразить учебный процесс </a:t>
            </a:r>
            <a:r>
              <a:rPr lang="ru-RU" sz="2400" dirty="0" smtClean="0"/>
              <a:t>дошкольников, но </a:t>
            </a:r>
            <a:r>
              <a:rPr lang="ru-RU" sz="2400" dirty="0"/>
              <a:t>и повысить мотивацию к трудовой деятельности.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Реализовав</a:t>
            </a:r>
            <a:r>
              <a:rPr lang="ru-RU" sz="2400" dirty="0"/>
              <a:t>, таким образом, основные образовательные и воспитательные цели.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6084"/>
          <a:stretch>
            <a:fillRect/>
          </a:stretch>
        </p:blipFill>
        <p:spPr>
          <a:xfrm>
            <a:off x="4355976" y="1124744"/>
            <a:ext cx="4972797" cy="3780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260648"/>
            <a:ext cx="3888431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Привлекая родителей к изготовлению </a:t>
            </a:r>
            <a:r>
              <a:rPr lang="ru-RU" sz="2400" dirty="0"/>
              <a:t>атрибутов, декораций, костюмов для обновления развивающей </a:t>
            </a:r>
            <a:r>
              <a:rPr lang="ru-RU" sz="2400" dirty="0" smtClean="0"/>
              <a:t>среды ДОУ, устанавливаются </a:t>
            </a:r>
            <a:r>
              <a:rPr lang="ru-RU" sz="2400" dirty="0"/>
              <a:t>партнерские отношения с семьями </a:t>
            </a:r>
            <a:r>
              <a:rPr lang="ru-RU" sz="2400" dirty="0" smtClean="0"/>
              <a:t>воспитанников. Повышается интерес к совместной </a:t>
            </a:r>
            <a:r>
              <a:rPr lang="ru-RU" sz="2400" dirty="0"/>
              <a:t>творческой деятельности детей, родителей и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692696"/>
            <a:ext cx="391013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Праздничная атмосфера, красота оформления помещения, костюмов, хорошо подобранный репертуар, красочность выступлений детей —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все </a:t>
            </a:r>
            <a:r>
              <a:rPr lang="ru-RU" sz="2400" dirty="0"/>
              <a:t>это важные факторы эстетического воспитания.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3707904" y="1143000"/>
            <a:ext cx="5184576" cy="4734272"/>
          </a:xfrm>
        </p:spPr>
      </p:pic>
    </p:spTree>
    <p:extLst>
      <p:ext uri="{BB962C8B-B14F-4D97-AF65-F5344CB8AC3E}">
        <p14:creationId xmlns:p14="http://schemas.microsoft.com/office/powerpoint/2010/main" val="31808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4380977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Работа с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родителями </a:t>
            </a:r>
            <a:b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  изготовлению </a:t>
            </a:r>
            <a:b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атрибута </a:t>
            </a:r>
            <a:b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 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танцу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«Чародей-листопад», разделилась</a:t>
            </a:r>
            <a:b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44D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на два этапа: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</p:spPr>
      </p:pic>
    </p:spTree>
    <p:extLst>
      <p:ext uri="{BB962C8B-B14F-4D97-AF65-F5344CB8AC3E}">
        <p14:creationId xmlns:p14="http://schemas.microsoft.com/office/powerpoint/2010/main" val="41838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419</Words>
  <Application>Microsoft Office PowerPoint</Application>
  <PresentationFormat>Экран (4:3)</PresentationFormat>
  <Paragraphs>53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Одна из современных задач  музыкального   руководителя ДОУ –  это привлечение родителей, к созданию развивающей среды музыкального зала, к созданию новых атрибутов к танцам и театрализациям.   Это позволяет расширить общение детей с взрослыми, что так необходимо для общего развития дошкольников.   Привлечение родителей к культурно-досуговой деятельности – хорошая форма работы детского сада с семьей.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  по  изготовлению  атрибута  к танцу  «Чародей-листопад», разделилась на два этапа:</vt:lpstr>
      <vt:lpstr>Презентация PowerPoint</vt:lpstr>
      <vt:lpstr>Цель работы  с родителями:</vt:lpstr>
      <vt:lpstr>Задачи работы с родителями:</vt:lpstr>
      <vt:lpstr> Этапы подготовки  работы с родителями</vt:lpstr>
      <vt:lpstr>Ход мероприятия по созданию атрибута</vt:lpstr>
      <vt:lpstr>Ожидаемый результат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oem</cp:lastModifiedBy>
  <cp:revision>75</cp:revision>
  <dcterms:created xsi:type="dcterms:W3CDTF">2018-09-10T05:43:05Z</dcterms:created>
  <dcterms:modified xsi:type="dcterms:W3CDTF">2020-02-01T10:43:17Z</dcterms:modified>
</cp:coreProperties>
</file>