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9" r:id="rId4"/>
    <p:sldId id="258" r:id="rId5"/>
    <p:sldId id="261" r:id="rId6"/>
    <p:sldId id="259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270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2" d="100"/>
          <a:sy n="72" d="100"/>
        </p:scale>
        <p:origin x="-1230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08518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smtClean="0"/>
              <a:t>Учитель </a:t>
            </a:r>
            <a:r>
              <a:rPr lang="ru-RU" sz="1400" dirty="0" smtClean="0"/>
              <a:t>физической культуры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1400" dirty="0" err="1" smtClean="0"/>
              <a:t>Шабунин</a:t>
            </a:r>
            <a:r>
              <a:rPr lang="ru-RU" sz="1400" dirty="0" smtClean="0"/>
              <a:t> Павел Николаевич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1257320"/>
          </a:xfrm>
        </p:spPr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ГБОУ СОШ №158 Калининского района СПб </a:t>
            </a:r>
          </a:p>
          <a:p>
            <a:pPr marL="45720" indent="0">
              <a:buNone/>
            </a:pPr>
            <a:r>
              <a:rPr lang="ru-RU" sz="3200" dirty="0" smtClean="0">
                <a:solidFill>
                  <a:schemeClr val="tx1"/>
                </a:solidFill>
              </a:rPr>
              <a:t> </a:t>
            </a:r>
            <a:r>
              <a:rPr lang="ru-RU" sz="10300" dirty="0" smtClean="0">
                <a:solidFill>
                  <a:schemeClr val="tx1"/>
                </a:solidFill>
              </a:rPr>
              <a:t>«Режим дня </a:t>
            </a:r>
            <a:r>
              <a:rPr lang="ru-RU" sz="10300" dirty="0" smtClean="0">
                <a:solidFill>
                  <a:schemeClr val="tx1"/>
                </a:solidFill>
              </a:rPr>
              <a:t>»</a:t>
            </a:r>
            <a:endParaRPr lang="ru-RU" sz="103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41" y="2204864"/>
            <a:ext cx="258419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pallzozh14.ucoz.ru/_si/0/881019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1" y="2058346"/>
            <a:ext cx="4990680" cy="46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63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4000" dirty="0" smtClean="0">
                <a:solidFill>
                  <a:schemeClr val="tx1"/>
                </a:solidFill>
              </a:rPr>
              <a:t>Танец  «</a:t>
            </a:r>
            <a:r>
              <a:rPr lang="ru-RU" sz="4000" dirty="0" err="1" smtClean="0">
                <a:solidFill>
                  <a:schemeClr val="tx1"/>
                </a:solidFill>
              </a:rPr>
              <a:t>Барбарики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396457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0324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907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200" dirty="0" smtClean="0">
                <a:solidFill>
                  <a:schemeClr val="tx1"/>
                </a:solidFill>
              </a:rPr>
              <a:t>Игра «</a:t>
            </a:r>
            <a:r>
              <a:rPr lang="ru-RU" sz="3200" dirty="0">
                <a:solidFill>
                  <a:schemeClr val="tx1"/>
                </a:solidFill>
              </a:rPr>
              <a:t>Н</a:t>
            </a:r>
            <a:r>
              <a:rPr lang="ru-RU" sz="3200" dirty="0" smtClean="0">
                <a:solidFill>
                  <a:schemeClr val="tx1"/>
                </a:solidFill>
              </a:rPr>
              <a:t>арисуй настроение</a:t>
            </a:r>
            <a:r>
              <a:rPr lang="ru-RU" sz="2000" dirty="0" smtClean="0"/>
              <a:t>»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560840" cy="4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30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78497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108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35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244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43924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186" y="764704"/>
            <a:ext cx="439248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784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Для чего нужна утренняя зарядка?</a:t>
            </a:r>
          </a:p>
          <a:p>
            <a:endParaRPr lang="ru-RU" sz="3600" dirty="0" smtClean="0">
              <a:solidFill>
                <a:schemeClr val="tx1"/>
              </a:solidFill>
            </a:endParaRPr>
          </a:p>
          <a:p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3"/>
            <a:ext cx="770485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03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02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15616" y="5013176"/>
            <a:ext cx="7149178" cy="1170151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Как утро начнешь, так и день проведешь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104456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86003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54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3212976"/>
            <a:ext cx="6512511" cy="230219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Утренняя зарядка: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</a:rPr>
              <a:t>Потягушки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Цветочек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Самолетик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Прятки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Оглянись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Прыжки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В</a:t>
            </a:r>
            <a:r>
              <a:rPr lang="ru-RU" sz="2400" dirty="0">
                <a:solidFill>
                  <a:schemeClr val="tx1"/>
                </a:solidFill>
              </a:rPr>
              <a:t>о</a:t>
            </a:r>
            <a:r>
              <a:rPr lang="ru-RU" sz="2400" dirty="0" smtClean="0">
                <a:solidFill>
                  <a:schemeClr val="tx1"/>
                </a:solidFill>
              </a:rPr>
              <a:t>здушный шар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22654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457200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8371"/>
            <a:ext cx="44644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417646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17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«</a:t>
            </a:r>
            <a:r>
              <a:rPr lang="ru-RU" sz="4000" dirty="0" smtClean="0">
                <a:solidFill>
                  <a:schemeClr val="tx1"/>
                </a:solidFill>
              </a:rPr>
              <a:t>Не боимся мы воды,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Чисто умываемся,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4000" dirty="0" smtClean="0">
                <a:solidFill>
                  <a:schemeClr val="tx1"/>
                </a:solidFill>
              </a:rPr>
              <a:t>Все мы улыбаемся</a:t>
            </a:r>
            <a:r>
              <a:rPr lang="ru-RU" sz="1400" dirty="0" smtClean="0"/>
              <a:t>»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81642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392488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0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solidFill>
                  <a:schemeClr val="tx1"/>
                </a:solidFill>
              </a:rPr>
              <a:t>А теперь пора в школу.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40871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632848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179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«Солнечный зайчик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3" y="692696"/>
            <a:ext cx="4266925" cy="5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3"/>
            <a:ext cx="4248472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43851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E1E1E1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154</TotalTime>
  <Words>49</Words>
  <Application>Microsoft Office PowerPoint</Application>
  <PresentationFormat>Экран (4:3)</PresentationFormat>
  <Paragraphs>12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Учитель физической культуры  Шабунин Павел Николаевич</vt:lpstr>
      <vt:lpstr>Презентация PowerPoint</vt:lpstr>
      <vt:lpstr>Презентация PowerPoint</vt:lpstr>
      <vt:lpstr>Презентация PowerPoint</vt:lpstr>
      <vt:lpstr>Утренняя зарядка:  Потягушки Цветочек  Самолетик Прятки Оглянись Прыжки Воздушный шар  </vt:lpstr>
      <vt:lpstr>«Не боимся мы воды, Чисто умываемся, Все мы улыбаемся»</vt:lpstr>
      <vt:lpstr>А теперь пора в школу.</vt:lpstr>
      <vt:lpstr>Презентация PowerPoint</vt:lpstr>
      <vt:lpstr>«Солнечный зайчик»</vt:lpstr>
      <vt:lpstr>   Танец  «Барбарики»</vt:lpstr>
      <vt:lpstr>  Игра «Нарисуй настроение»</vt:lpstr>
      <vt:lpstr>Презентация PowerPoint</vt:lpstr>
      <vt:lpstr>Презентация PowerPoint</vt:lpstr>
      <vt:lpstr>Презентация PowerPoint</vt:lpstr>
      <vt:lpstr>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Учитель:  Вялкова Людмила Владимировна</dc:title>
  <dc:creator>ЛЮДА</dc:creator>
  <cp:lastModifiedBy>Мелешко</cp:lastModifiedBy>
  <cp:revision>12</cp:revision>
  <dcterms:created xsi:type="dcterms:W3CDTF">2016-11-02T09:39:31Z</dcterms:created>
  <dcterms:modified xsi:type="dcterms:W3CDTF">2020-01-30T19:41:58Z</dcterms:modified>
</cp:coreProperties>
</file>