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89" r:id="rId2"/>
    <p:sldId id="269" r:id="rId3"/>
    <p:sldId id="271" r:id="rId4"/>
    <p:sldId id="266" r:id="rId5"/>
    <p:sldId id="273" r:id="rId6"/>
    <p:sldId id="274" r:id="rId7"/>
    <p:sldId id="270" r:id="rId8"/>
    <p:sldId id="277" r:id="rId9"/>
    <p:sldId id="278" r:id="rId10"/>
    <p:sldId id="262" r:id="rId11"/>
    <p:sldId id="280" r:id="rId12"/>
    <p:sldId id="28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D17-97EE-4E1B-9261-A674DAA0F39F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4E3-ADE4-4F8B-A608-32DB9F78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1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D17-97EE-4E1B-9261-A674DAA0F39F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4E3-ADE4-4F8B-A608-32DB9F78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368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D17-97EE-4E1B-9261-A674DAA0F39F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4E3-ADE4-4F8B-A608-32DB9F78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944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D17-97EE-4E1B-9261-A674DAA0F39F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4E3-ADE4-4F8B-A608-32DB9F78789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3740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D17-97EE-4E1B-9261-A674DAA0F39F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4E3-ADE4-4F8B-A608-32DB9F78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60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D17-97EE-4E1B-9261-A674DAA0F39F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4E3-ADE4-4F8B-A608-32DB9F78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651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D17-97EE-4E1B-9261-A674DAA0F39F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4E3-ADE4-4F8B-A608-32DB9F78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015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D17-97EE-4E1B-9261-A674DAA0F39F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4E3-ADE4-4F8B-A608-32DB9F78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340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D17-97EE-4E1B-9261-A674DAA0F39F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4E3-ADE4-4F8B-A608-32DB9F78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86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D17-97EE-4E1B-9261-A674DAA0F39F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4E3-ADE4-4F8B-A608-32DB9F78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649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D17-97EE-4E1B-9261-A674DAA0F39F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4E3-ADE4-4F8B-A608-32DB9F78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3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D17-97EE-4E1B-9261-A674DAA0F39F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4E3-ADE4-4F8B-A608-32DB9F78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298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D17-97EE-4E1B-9261-A674DAA0F39F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4E3-ADE4-4F8B-A608-32DB9F78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474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D17-97EE-4E1B-9261-A674DAA0F39F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4E3-ADE4-4F8B-A608-32DB9F78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09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D17-97EE-4E1B-9261-A674DAA0F39F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4E3-ADE4-4F8B-A608-32DB9F78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40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D17-97EE-4E1B-9261-A674DAA0F39F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4E3-ADE4-4F8B-A608-32DB9F78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02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D17-97EE-4E1B-9261-A674DAA0F39F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4E3-ADE4-4F8B-A608-32DB9F78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536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42E7D17-97EE-4E1B-9261-A674DAA0F39F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A44E3-ADE4-4F8B-A608-32DB9F78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6353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aR9DUVWfM4E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flipH="1">
            <a:off x="1869620" y="4906736"/>
            <a:ext cx="3559629" cy="810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Москва ГБУ «КРОЦ»  Марьино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Воспитатель: Селезнева О.Б. </a:t>
            </a:r>
            <a:endParaRPr lang="ru-RU" b="1" i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718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bs.twimg.com/media/DTO8YeGX4AEQDxh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189" y="859147"/>
            <a:ext cx="7246697" cy="46378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0589" y="333955"/>
            <a:ext cx="4160658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помогали не только в период военных действий поддерживать производство, они восстанавливали разрушенное 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хозяйство.</a:t>
            </a:r>
            <a:endParaRPr lang="ru-RU" sz="24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123" y="2902226"/>
            <a:ext cx="44944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они - на полях урожай собиравшие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/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 и в дождь, и промокшие, и замерзавшие.</a:t>
            </a:r>
            <a:b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довелось догулять, доиграть, </a:t>
            </a:r>
            <a:r>
              <a:rPr lang="ru-RU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дорезвиться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 уж пришлось - надо было для фронта трудиться.</a:t>
            </a:r>
          </a:p>
        </p:txBody>
      </p:sp>
      <p:pic>
        <p:nvPicPr>
          <p:cNvPr id="5" name="Picture 4" descr="http://www.playcast.ru/uploads/2015/05/06/1349577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917" y="5769695"/>
            <a:ext cx="1469093" cy="91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38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gifq.ru/wp-content/uploads/2015/04/pamyat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658" y="731520"/>
            <a:ext cx="7525015" cy="56437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694" y="731520"/>
            <a:ext cx="43061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страшной войне, не свершив ни единого выстрела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Нашей стране помогли победить вы и выстоять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Низкий поклон вам, любимые наши родители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войны, не вошедшие в ранг победителей.</a:t>
            </a:r>
          </a:p>
        </p:txBody>
      </p:sp>
      <p:pic>
        <p:nvPicPr>
          <p:cNvPr id="4" name="Picture 8" descr="http://images.vfl.ru/ii/1536964746/e066d9de/2333942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934" y="5255835"/>
            <a:ext cx="960013" cy="146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12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saldagorod.ru/images/raznoe/09201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9" y="84435"/>
            <a:ext cx="11921740" cy="67059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57885" y="1502797"/>
            <a:ext cx="6186115" cy="1913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8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Страну</a:t>
            </a:r>
            <a:r>
              <a:rPr lang="ru-RU" sz="28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которая воспитывала таких стойких , пусть и маленьких граждан, просто невозможно победить.</a:t>
            </a:r>
            <a:endParaRPr lang="ru-RU" sz="28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http://images.vfl.ru/ii/1536964746/e066d9de/2333942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097" y="84435"/>
            <a:ext cx="1008775" cy="154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51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playcast.ru/uploads/2014/05/08/852235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708" y="75571"/>
            <a:ext cx="7463935" cy="6633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2150" y="405516"/>
            <a:ext cx="381662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8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 </a:t>
            </a:r>
            <a:r>
              <a:rPr lang="ru-RU" sz="28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войны нет лица. У войны нет возраста, пола и национальности. Война ужасна. Война не выбирает. </a:t>
            </a:r>
            <a:r>
              <a:rPr lang="ru-RU" sz="28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Каждый </a:t>
            </a:r>
            <a:r>
              <a:rPr lang="ru-RU" sz="28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год мы вспоминаем войну, унесшую миллионы жизней. Каждый год мы благодарим тех, кто сражался за нашу страну.</a:t>
            </a:r>
            <a:endParaRPr lang="ru-RU" sz="28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04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5.infourok.ru/uploads/ex/06c8/0008e067-e6072927/2/img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109" y="276447"/>
            <a:ext cx="8452113" cy="63390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7592" y="182880"/>
            <a:ext cx="32429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 1941 по 1945 год в военных действиях принимали участие несколько десятков тысяч несовершеннолетних детей.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7592" y="3230384"/>
            <a:ext cx="3242930" cy="2838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Жуткие события 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 обрекли 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ребят преждевременно повзрослеть.</a:t>
            </a:r>
            <a:endParaRPr lang="ru-RU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://www.playcast.ru/uploads/2015/05/06/1349577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684" y="5522560"/>
            <a:ext cx="1748755" cy="109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23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yamburg-dobycha.gazprom.ru/_ah/img/CD67wb5lkIhjcyevHwRTzQ=s1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386" y="506830"/>
            <a:ext cx="7901276" cy="60291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5172" y="564543"/>
            <a:ext cx="3864334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Тяжёлые 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годы научили детей смотреть смерти в лицо без ропота, без слёз.</a:t>
            </a:r>
            <a:endParaRPr lang="ru-RU" sz="24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513" y="2361536"/>
            <a:ext cx="3919993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Малыши 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быстро 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осознали, что любым капризам и плачу во время войны не может быть места. 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Плач 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раздражал 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взвинченные 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нервы оккупантов, иногда они расстреливали детей просто ради забавы.</a:t>
            </a:r>
            <a:endParaRPr lang="ru-RU" sz="24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://www.playcast.ru/uploads/2015/05/06/1349577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320" y="3745065"/>
            <a:ext cx="1748755" cy="109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51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Забытый мотив для актуальной темы Газета СОСЕД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940" y="334055"/>
            <a:ext cx="6329238" cy="63292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9489" y="334055"/>
            <a:ext cx="5223545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Фашисты 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испытывали на живых мишенях 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детях прицел 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стрельбы или бросали ради шутки голодным ребятишкам хлеб, а потом палили по собравшейся толпе из автомата. Дети бросались врассыпную, но убежать успевали не все. Это невероятно веселило озверевших фашистов.</a:t>
            </a:r>
            <a:endParaRPr lang="ru-RU" sz="24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9489" y="4773284"/>
            <a:ext cx="54085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Некоторых детей 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использовали 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качестве доноров, чтобы пополнять запасы крови для раненых 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фашистов.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5" name="Picture 4" descr="http://www.playcast.ru/uploads/2015/05/06/1349577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288" y="5685953"/>
            <a:ext cx="1563746" cy="97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72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beesona.ru/upload/277/692a6b1932e84267392ac3bca3261b6b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99" y="402202"/>
            <a:ext cx="5989982" cy="63643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166976" y="1379112"/>
            <a:ext cx="54943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«Сыновья 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полка» — 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деревенские мальчишки и девчонки, ребята из городов — их посмертно признавали героями, хотя они были гораздо младше нас с вами. Наравне со взрослыми они терпели лишения, защищали, стреляли, попадали в плен, жертвуя собственными жизнями.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4" name="Picture 4" descr="http://www.playcast.ru/uploads/2015/05/06/1349577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970" y="5229635"/>
            <a:ext cx="1574361" cy="98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85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fsd.multiurok.ru/html/2018/02/06/s_5a798e4699ed1/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71" y="711430"/>
            <a:ext cx="7795051" cy="58462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807" y="711429"/>
            <a:ext cx="3992336" cy="4439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тылу 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подросткам  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приходилось заменять 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мужчин, ушедших на фронт.  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Уже 12-летние 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мальчики и девочки стояли 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станка, несли полную ответственность за свою работу и выполняли полную смену на заводах и фабриках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ttp://www.playcast.ru/uploads/2015/05/06/1349577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31" y="5375082"/>
            <a:ext cx="1748755" cy="109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45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Дети вой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5" y="306857"/>
            <a:ext cx="3377555" cy="50411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едсестр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" b="3252"/>
          <a:stretch/>
        </p:blipFill>
        <p:spPr bwMode="auto">
          <a:xfrm>
            <a:off x="153240" y="393405"/>
            <a:ext cx="3376770" cy="50117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68233" y="278295"/>
            <a:ext cx="4848445" cy="483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Дети, рискуя жизнью, собирали на полях сражений оружие и патроны и передавали их партизанам. Из детей и подростков  формировались народные отряды, которые действовали в тылу фашистов. При этом девочки проявляли храбрость ничуть не меньше мальчишек. Они делали всё для того, чтобы приблизить победу.</a:t>
            </a:r>
            <a:endParaRPr lang="ru-RU" sz="24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://www.playcast.ru/uploads/2015/05/06/1349577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404" y="5543011"/>
            <a:ext cx="1748755" cy="109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28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ics2.pokazuha.ru/p217/n/i/9456367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37" y="380668"/>
            <a:ext cx="4566738" cy="30642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www.engels-city.ru/images/stories/administracia/kultura/aleya_pamati/engels/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37" y="3798491"/>
            <a:ext cx="4652826" cy="28149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393" y="151075"/>
            <a:ext cx="5851328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 ребята, которые ещё не способны были заниматься партизанским движением или стоять у станка, собирали лекарственные травы, металл, помогали писать раненым бойцам письма домой, ставили сценки в госпиталях. </a:t>
            </a:r>
            <a:endParaRPr lang="ru-RU" sz="24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20" name="Picture 24" descr="https://izhevsk.ru/forums/icons/forum_pictures/012550/thm/125506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91" y="3189488"/>
            <a:ext cx="5132222" cy="35091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playcast.ru/uploads/2015/05/06/1349577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84" y="1979884"/>
            <a:ext cx="1748755" cy="109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0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701</TotalTime>
  <Words>461</Words>
  <Application>Microsoft Office PowerPoint</Application>
  <PresentationFormat>Широкоэкранный</PresentationFormat>
  <Paragraphs>21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Times New Roman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Hewlett-Packard Company</dc:creator>
  <cp:lastModifiedBy>Hewlett-Packard Company</cp:lastModifiedBy>
  <cp:revision>94</cp:revision>
  <dcterms:created xsi:type="dcterms:W3CDTF">2019-12-16T14:39:26Z</dcterms:created>
  <dcterms:modified xsi:type="dcterms:W3CDTF">2020-01-23T06:17:15Z</dcterms:modified>
</cp:coreProperties>
</file>