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gif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63061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юджетное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ошкольное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бразовательное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чреждение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№27 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Тимашевский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132856"/>
            <a:ext cx="7540352" cy="237626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DS Goose" pitchFamily="2" charset="-52"/>
              </a:rPr>
              <a:t>Интерактивные игры по ПДД 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  <a:latin typeface="DS Goose" pitchFamily="2" charset="-52"/>
              </a:rPr>
              <a:t>для дошкольников старшего возраста</a:t>
            </a:r>
          </a:p>
          <a:p>
            <a:pPr algn="ctr"/>
            <a:endParaRPr lang="ru-RU" sz="4000" dirty="0" smtClean="0">
              <a:solidFill>
                <a:schemeClr val="accent2">
                  <a:lumMod val="75000"/>
                </a:schemeClr>
              </a:solidFill>
              <a:latin typeface="DS Goose" pitchFamily="2" charset="-52"/>
            </a:endParaRPr>
          </a:p>
          <a:p>
            <a:pPr algn="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Кондратьева Т. А.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чем летал старик Хоттабыч?</a:t>
            </a:r>
            <a:endParaRPr lang="ru-RU" sz="2800" b="1" dirty="0"/>
          </a:p>
        </p:txBody>
      </p:sp>
      <p:pic>
        <p:nvPicPr>
          <p:cNvPr id="2052" name="Picture 4" descr="C:\Users\Kondratjev\Downloads\depositphotos_27449455-stock-illustration-magic-carpe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53136"/>
            <a:ext cx="3455368" cy="2070519"/>
          </a:xfrm>
          <a:prstGeom prst="rect">
            <a:avLst/>
          </a:prstGeom>
          <a:noFill/>
        </p:spPr>
      </p:pic>
      <p:pic>
        <p:nvPicPr>
          <p:cNvPr id="2050" name="Picture 2" descr="C:\Users\Kondratjev\Downloads\Starik-Hottabych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1268760"/>
            <a:ext cx="1905000" cy="2190750"/>
          </a:xfrm>
          <a:prstGeom prst="rect">
            <a:avLst/>
          </a:prstGeom>
          <a:noFill/>
        </p:spPr>
      </p:pic>
      <p:pic>
        <p:nvPicPr>
          <p:cNvPr id="2051" name="Picture 3" descr="C:\Users\Kondratjev\Downloads\airship-clipart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68760"/>
            <a:ext cx="3148608" cy="2361456"/>
          </a:xfrm>
          <a:prstGeom prst="rect">
            <a:avLst/>
          </a:prstGeom>
          <a:noFill/>
        </p:spPr>
      </p:pic>
      <p:pic>
        <p:nvPicPr>
          <p:cNvPr id="2054" name="Picture 6" descr="C:\Users\Kondratjev\Desktop\maxresdefaul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-315416"/>
            <a:ext cx="4311126" cy="2425008"/>
          </a:xfrm>
          <a:prstGeom prst="rect">
            <a:avLst/>
          </a:prstGeom>
          <a:noFill/>
        </p:spPr>
      </p:pic>
      <p:pic>
        <p:nvPicPr>
          <p:cNvPr id="9" name="Picture 6" descr="C:\Users\Kondratjev\Desktop\maxresdefaul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80"/>
            <a:ext cx="4311126" cy="2425008"/>
          </a:xfrm>
          <a:prstGeom prst="rect">
            <a:avLst/>
          </a:prstGeom>
          <a:noFill/>
        </p:spPr>
      </p:pic>
      <p:pic>
        <p:nvPicPr>
          <p:cNvPr id="10" name="Picture 6" descr="C:\Users\Kondratjev\Desktop\maxresdefaul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32656"/>
            <a:ext cx="4311126" cy="2425008"/>
          </a:xfrm>
          <a:prstGeom prst="rect">
            <a:avLst/>
          </a:prstGeom>
          <a:noFill/>
        </p:spPr>
      </p:pic>
      <p:pic>
        <p:nvPicPr>
          <p:cNvPr id="2057" name="Picture 9" descr="C:\Users\Kondratjev\Downloads\samoleti1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3429000"/>
            <a:ext cx="3724919" cy="2091276"/>
          </a:xfrm>
          <a:prstGeom prst="rect">
            <a:avLst/>
          </a:prstGeom>
          <a:noFill/>
        </p:spPr>
      </p:pic>
      <p:pic>
        <p:nvPicPr>
          <p:cNvPr id="2058" name="Picture 10" descr="C:\Users\Kondratjev\Downloads\cropped-lk-favico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4005064"/>
            <a:ext cx="2265859" cy="2265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99002964_3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" dur="5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C 0.12292 0.00486 0.24601 0.00995 0.28403 -0.0125 C 0.32205 -0.03449 0.19878 -0.10209 0.2276 -0.13218 C 0.25642 -0.16227 0.44583 -0.16181 0.45712 -0.19329 C 0.46858 -0.22454 0.38212 -0.27269 0.29583 -0.32037 " pathEditMode="relative" rAng="0" ptsTypes="aaaaA">
                                      <p:cBhvr>
                                        <p:cTn id="33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Kondratjev\Downloads\208-6-pravila-dorozhnogo-dvizheniya-detyam-kartin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8568952" cy="5832648"/>
          </a:xfrm>
          <a:prstGeom prst="rect">
            <a:avLst/>
          </a:prstGeom>
          <a:noFill/>
        </p:spPr>
      </p:pic>
      <p:pic>
        <p:nvPicPr>
          <p:cNvPr id="3078" name="Picture 6" descr="C:\Users\Kondratjev\Downloads\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92696"/>
            <a:ext cx="8551439" cy="5832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-1188640" y="0"/>
            <a:ext cx="11017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               </a:t>
            </a:r>
            <a:r>
              <a:rPr lang="ru-RU" sz="2600" b="1" dirty="0" smtClean="0"/>
              <a:t>Кто из вас, когда спешит, перед транспортом бежит?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C:\Users\Kondratjev\Downloads\208-8-pravila-dorozhnogo-dvizheniya-detyam-kartin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8568952" cy="5904657"/>
          </a:xfrm>
          <a:prstGeom prst="rect">
            <a:avLst/>
          </a:prstGeom>
          <a:noFill/>
        </p:spPr>
      </p:pic>
      <p:pic>
        <p:nvPicPr>
          <p:cNvPr id="4098" name="Picture 2" descr="C:\Users\Kondratjev\Downloads\orig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692696"/>
            <a:ext cx="8588591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Kondratjev\Downloads\depositphotos_82621044-stock-illustration-parking-zone-desig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836712"/>
            <a:ext cx="2880320" cy="2448272"/>
          </a:xfrm>
          <a:prstGeom prst="rect">
            <a:avLst/>
          </a:prstGeom>
          <a:noFill/>
        </p:spPr>
      </p:pic>
      <p:pic>
        <p:nvPicPr>
          <p:cNvPr id="5123" name="Picture 3" descr="C:\Users\Kondratjev\Downloads\автобусная-остановка-шаржа-с-перехо-ом-и-ю-ьми-вектор-86247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836712"/>
            <a:ext cx="2952328" cy="2448272"/>
          </a:xfrm>
          <a:prstGeom prst="rect">
            <a:avLst/>
          </a:prstGeom>
          <a:noFill/>
        </p:spPr>
      </p:pic>
      <p:pic>
        <p:nvPicPr>
          <p:cNvPr id="5124" name="Picture 4" descr="C:\Users\Kondratjev\Downloads\maxresdefault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836712"/>
            <a:ext cx="2808311" cy="2448272"/>
          </a:xfrm>
          <a:prstGeom prst="rect">
            <a:avLst/>
          </a:prstGeom>
          <a:noFill/>
        </p:spPr>
      </p:pic>
      <p:pic>
        <p:nvPicPr>
          <p:cNvPr id="5125" name="Picture 5" descr="C:\Users\Kondratjev\Desktop\Новая папка\av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429000"/>
            <a:ext cx="1147628" cy="1512168"/>
          </a:xfrm>
          <a:prstGeom prst="rect">
            <a:avLst/>
          </a:prstGeom>
          <a:noFill/>
        </p:spPr>
      </p:pic>
      <p:pic>
        <p:nvPicPr>
          <p:cNvPr id="5126" name="Picture 6" descr="C:\Users\Kondratjev\Desktop\Новая папка\depositphotos_34747003-stock-illustration-parking-sig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573016"/>
            <a:ext cx="1361154" cy="1401646"/>
          </a:xfrm>
          <a:prstGeom prst="rect">
            <a:avLst/>
          </a:prstGeom>
          <a:noFill/>
        </p:spPr>
      </p:pic>
      <p:pic>
        <p:nvPicPr>
          <p:cNvPr id="5128" name="Picture 8" descr="C:\Users\Kondratjev\Desktop\Новая папка\znaki-kotorye-reguliruyut-dvizhenie-peshehoda-na-doroge_2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3645024"/>
            <a:ext cx="1565176" cy="1337514"/>
          </a:xfrm>
          <a:prstGeom prst="rect">
            <a:avLst/>
          </a:prstGeom>
          <a:noFill/>
        </p:spPr>
      </p:pic>
      <p:pic>
        <p:nvPicPr>
          <p:cNvPr id="5129" name="Picture 9" descr="C:\Users\Kondratjev\Desktop\Новая папка\znak-priblizhenie-k-peshexodnomu-perexodu-dorozhnyj-znak-1-22-peshexodnyj-perexo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664" y="3573016"/>
            <a:ext cx="2016224" cy="1423958"/>
          </a:xfrm>
          <a:prstGeom prst="rect">
            <a:avLst/>
          </a:prstGeom>
          <a:noFill/>
        </p:spPr>
      </p:pic>
      <p:pic>
        <p:nvPicPr>
          <p:cNvPr id="5130" name="Picture 10" descr="C:\Users\Kondratjev\Downloads\6.7_b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5301208"/>
            <a:ext cx="936104" cy="1415077"/>
          </a:xfrm>
          <a:prstGeom prst="rect">
            <a:avLst/>
          </a:prstGeom>
          <a:noFill/>
        </p:spPr>
      </p:pic>
      <p:pic>
        <p:nvPicPr>
          <p:cNvPr id="5131" name="Picture 11" descr="C:\Users\Kondratjev\Downloads\sign_stop_PNG2562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4" y="5157192"/>
            <a:ext cx="1484784" cy="1484784"/>
          </a:xfrm>
          <a:prstGeom prst="rect">
            <a:avLst/>
          </a:prstGeom>
          <a:noFill/>
        </p:spPr>
      </p:pic>
      <p:pic>
        <p:nvPicPr>
          <p:cNvPr id="5132" name="Picture 12" descr="C:\Users\Kondratjev\Downloads\shop_items_catalog_image210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576" y="5165185"/>
            <a:ext cx="1895649" cy="1692815"/>
          </a:xfrm>
          <a:prstGeom prst="rect">
            <a:avLst/>
          </a:prstGeom>
          <a:noFill/>
        </p:spPr>
      </p:pic>
      <p:pic>
        <p:nvPicPr>
          <p:cNvPr id="5133" name="Picture 13" descr="C:\Users\Kondratjev\Downloads\7_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32240" y="5162550"/>
            <a:ext cx="1905000" cy="1695450"/>
          </a:xfrm>
          <a:prstGeom prst="rect">
            <a:avLst/>
          </a:prstGeom>
          <a:noFill/>
        </p:spPr>
      </p:pic>
      <p:pic>
        <p:nvPicPr>
          <p:cNvPr id="5134" name="Picture 14" descr="C:\Users\Kondratjev\Downloads\shop_items_catalog_image213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80112" y="3573016"/>
            <a:ext cx="1525983" cy="136238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411760" y="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Поставь нужный знак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C -0.04218 0.03032 -0.0842 0.06088 -0.11215 0.0537 C -0.14027 0.04675 -0.13923 -0.02871 -0.16875 -0.0426 C -0.19843 -0.05625 -0.25816 -0.02153 -0.28993 -0.02894 C -0.3217 -0.03635 -0.34114 -0.06135 -0.35902 -0.08704 C -0.37691 -0.11297 -0.38715 -0.14815 -0.39722 -0.18311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0433075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C 0.03455 -0.06551 0.0691 -0.13056 0.11702 -0.13311 C 0.16493 -0.13542 0.24514 -0.01528 0.28768 -0.01482 C 0.33004 -0.01436 0.38178 -0.09306 0.37171 -0.13102 C 0.36164 -0.16875 0.2349 -0.19329 0.22726 -0.24213 C 0.21962 -0.29121 0.27257 -0.35834 0.32553 -0.42524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0433075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C 0.00034 -0.06018 0.00104 -0.12014 0.02986 -0.12338 C 0.05885 -0.12662 0.1427 -0.00787 0.17378 -0.02014 C 0.20451 -0.03241 0.21007 -0.11505 0.21597 -0.1974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0433075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8461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DS Goose" pitchFamily="2" charset="-52"/>
              </a:rPr>
              <a:t>Чтоб опасность избежать, нужно правила все знать!</a:t>
            </a:r>
            <a:endParaRPr lang="ru-RU" sz="7200" b="1" dirty="0">
              <a:solidFill>
                <a:srgbClr val="7030A0"/>
              </a:solidFill>
              <a:latin typeface="DS Goose" pitchFamily="2" charset="-52"/>
            </a:endParaRPr>
          </a:p>
        </p:txBody>
      </p:sp>
      <p:pic>
        <p:nvPicPr>
          <p:cNvPr id="4" name="Picture 16" descr="C:\Users\Kondratjev\Desktop\p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9" y="3752535"/>
            <a:ext cx="2403317" cy="2700801"/>
          </a:xfrm>
          <a:prstGeom prst="rect">
            <a:avLst/>
          </a:prstGeom>
          <a:noFill/>
        </p:spPr>
      </p:pic>
      <p:pic>
        <p:nvPicPr>
          <p:cNvPr id="5" name="Picture 2" descr="C:\Users\Kondratjev\Downloads\чеки\Кап ремонт мкд\2019\svetofori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1716782" cy="3010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404664"/>
            <a:ext cx="4176464" cy="28369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900" dirty="0" smtClean="0"/>
              <a:t>    </a:t>
            </a:r>
            <a:r>
              <a:rPr lang="ru-RU" sz="1900" i="1" dirty="0" smtClean="0"/>
              <a:t>Три разноцветных круга</a:t>
            </a:r>
            <a:br>
              <a:rPr lang="ru-RU" sz="1900" i="1" dirty="0" smtClean="0"/>
            </a:br>
            <a:r>
              <a:rPr lang="ru-RU" sz="1900" i="1" dirty="0" smtClean="0"/>
              <a:t>Мигают друг за другом.</a:t>
            </a:r>
            <a:br>
              <a:rPr lang="ru-RU" sz="1900" i="1" dirty="0" smtClean="0"/>
            </a:br>
            <a:r>
              <a:rPr lang="ru-RU" sz="1900" i="1" dirty="0" smtClean="0"/>
              <a:t>Светятся, моргают –</a:t>
            </a:r>
            <a:br>
              <a:rPr lang="ru-RU" sz="1900" i="1" dirty="0" smtClean="0"/>
            </a:br>
            <a:r>
              <a:rPr lang="ru-RU" sz="1900" i="1" dirty="0" smtClean="0"/>
              <a:t>Людям помогают.</a:t>
            </a:r>
            <a:endParaRPr lang="ru-RU" sz="19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476672"/>
            <a:ext cx="374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i="1" dirty="0" smtClean="0"/>
              <a:t>Для этого коня еда —</a:t>
            </a:r>
          </a:p>
          <a:p>
            <a:r>
              <a:rPr lang="ru-RU" sz="1900" i="1" dirty="0" smtClean="0"/>
              <a:t>Бензин, и масло, и вода.</a:t>
            </a:r>
          </a:p>
          <a:p>
            <a:r>
              <a:rPr lang="ru-RU" sz="1900" i="1" dirty="0" smtClean="0"/>
              <a:t>На лугу он не пасется,</a:t>
            </a:r>
          </a:p>
          <a:p>
            <a:r>
              <a:rPr lang="ru-RU" sz="1900" i="1" dirty="0" smtClean="0"/>
              <a:t>По дороге он несется</a:t>
            </a:r>
            <a:r>
              <a:rPr lang="ru-RU" sz="2000" i="1" dirty="0" smtClean="0"/>
              <a:t>. </a:t>
            </a:r>
          </a:p>
          <a:p>
            <a:endParaRPr lang="ru-RU" sz="20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27584" y="404664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532440" y="404664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827584" y="6453336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827584" y="404664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644008" y="404664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27584" y="2204864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827584" y="4293096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43608" y="2348880"/>
            <a:ext cx="38164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i="1" dirty="0" smtClean="0"/>
              <a:t>Не живая, а идет,</a:t>
            </a:r>
          </a:p>
          <a:p>
            <a:r>
              <a:rPr lang="ru-RU" sz="1900" i="1" dirty="0" smtClean="0"/>
              <a:t>Неподвижна, а ведет.  </a:t>
            </a:r>
            <a:r>
              <a:rPr lang="ru-RU" dirty="0" smtClean="0"/>
              <a:t>  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788024" y="2276872"/>
            <a:ext cx="38164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i="1" dirty="0" smtClean="0"/>
              <a:t>Полосатая лошадка,</a:t>
            </a:r>
          </a:p>
          <a:p>
            <a:r>
              <a:rPr lang="ru-RU" sz="1900" i="1" dirty="0" smtClean="0"/>
              <a:t>Ее зеброю зовут,</a:t>
            </a:r>
          </a:p>
          <a:p>
            <a:r>
              <a:rPr lang="ru-RU" sz="1900" i="1" dirty="0" smtClean="0"/>
              <a:t>Но не та, что в зоопарке, —</a:t>
            </a:r>
          </a:p>
          <a:p>
            <a:r>
              <a:rPr lang="ru-RU" sz="1900" i="1" dirty="0" smtClean="0"/>
              <a:t>По ней люди все идут.    </a:t>
            </a:r>
            <a:endParaRPr lang="ru-RU" sz="19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43608" y="4365104"/>
            <a:ext cx="352839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i="1" dirty="0" smtClean="0"/>
              <a:t>Там, где сложный перекресток,</a:t>
            </a:r>
            <a:br>
              <a:rPr lang="ru-RU" sz="1900" i="1" dirty="0" smtClean="0"/>
            </a:br>
            <a:r>
              <a:rPr lang="ru-RU" sz="1900" i="1" dirty="0" smtClean="0"/>
              <a:t>Он – машин руководитель.</a:t>
            </a:r>
            <a:br>
              <a:rPr lang="ru-RU" sz="1900" i="1" dirty="0" smtClean="0"/>
            </a:br>
            <a:r>
              <a:rPr lang="ru-RU" sz="1900" i="1" dirty="0" smtClean="0"/>
              <a:t>Там, где он, легко и просто,</a:t>
            </a:r>
            <a:br>
              <a:rPr lang="ru-RU" sz="1900" i="1" dirty="0" smtClean="0"/>
            </a:br>
            <a:r>
              <a:rPr lang="ru-RU" sz="1900" i="1" dirty="0" smtClean="0"/>
              <a:t>Он для всех – путеводитель.</a:t>
            </a:r>
            <a:br>
              <a:rPr lang="ru-RU" sz="1900" i="1" dirty="0" smtClean="0"/>
            </a:br>
            <a:r>
              <a:rPr lang="ru-RU" sz="1900" i="1" dirty="0" smtClean="0"/>
              <a:t>Кто это?</a:t>
            </a:r>
            <a:endParaRPr lang="ru-RU" sz="19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88024" y="4365104"/>
            <a:ext cx="37444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i="1" dirty="0" smtClean="0"/>
              <a:t>Вдоль улиц и дорог</a:t>
            </a:r>
          </a:p>
          <a:p>
            <a:r>
              <a:rPr lang="ru-RU" sz="1900" i="1" dirty="0" smtClean="0"/>
              <a:t>Солдатики стоят.</a:t>
            </a:r>
          </a:p>
          <a:p>
            <a:r>
              <a:rPr lang="ru-RU" sz="1900" i="1" dirty="0" smtClean="0"/>
              <a:t>Мы с вами выполняем,</a:t>
            </a:r>
          </a:p>
          <a:p>
            <a:r>
              <a:rPr lang="ru-RU" sz="1900" i="1" dirty="0" smtClean="0"/>
              <a:t>Что нам они </a:t>
            </a:r>
            <a:r>
              <a:rPr lang="ru-RU" sz="1900" i="1" dirty="0" smtClean="0"/>
              <a:t>велят.</a:t>
            </a:r>
            <a:endParaRPr lang="ru-RU" sz="1900" i="1" dirty="0"/>
          </a:p>
        </p:txBody>
      </p:sp>
      <p:pic>
        <p:nvPicPr>
          <p:cNvPr id="6155" name="Picture 11" descr="C:\Users\Kondratjev\Desktop\pngtree-traffic-signals-line-filled-icon-png-image_32541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332656"/>
            <a:ext cx="1991544" cy="1991544"/>
          </a:xfrm>
          <a:prstGeom prst="rect">
            <a:avLst/>
          </a:prstGeom>
          <a:noFill/>
        </p:spPr>
      </p:pic>
      <p:pic>
        <p:nvPicPr>
          <p:cNvPr id="6156" name="Picture 12" descr="C:\Users\Kondratjev\Desktop\1407597220_car9 (1)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32656"/>
            <a:ext cx="2563006" cy="1944216"/>
          </a:xfrm>
          <a:prstGeom prst="rect">
            <a:avLst/>
          </a:prstGeom>
          <a:noFill/>
        </p:spPr>
      </p:pic>
      <p:pic>
        <p:nvPicPr>
          <p:cNvPr id="6157" name="Picture 13" descr="C:\Users\Kondratjev\Desktop\depositphotos_2403721-stock-photo-long-winding-road-illustrati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1988840"/>
            <a:ext cx="2695898" cy="2018928"/>
          </a:xfrm>
          <a:prstGeom prst="rect">
            <a:avLst/>
          </a:prstGeom>
          <a:noFill/>
        </p:spPr>
      </p:pic>
      <p:pic>
        <p:nvPicPr>
          <p:cNvPr id="6158" name="Picture 14" descr="C:\Users\Kondratjev\Desktop\news_30458_image_900x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492896"/>
            <a:ext cx="2983114" cy="1558677"/>
          </a:xfrm>
          <a:prstGeom prst="rect">
            <a:avLst/>
          </a:prstGeom>
          <a:noFill/>
        </p:spPr>
      </p:pic>
      <p:pic>
        <p:nvPicPr>
          <p:cNvPr id="6160" name="Picture 16" descr="C:\Users\Kondratjev\Desktop\pd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4365104"/>
            <a:ext cx="1735365" cy="1950170"/>
          </a:xfrm>
          <a:prstGeom prst="rect">
            <a:avLst/>
          </a:prstGeom>
          <a:noFill/>
        </p:spPr>
      </p:pic>
      <p:pic>
        <p:nvPicPr>
          <p:cNvPr id="6161" name="Picture 17" descr="C:\Users\Kondratjev\Desktop\6ddd5042a8b5a8524a8aac8f4c701422.jp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4221088"/>
            <a:ext cx="2952328" cy="233063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588224" y="648866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«Отгадай загадку»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5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1" descr="C:\Users\Kondratjev\Desktop\image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548680"/>
            <a:ext cx="3247959" cy="2544661"/>
          </a:xfrm>
          <a:prstGeom prst="rect">
            <a:avLst/>
          </a:prstGeom>
          <a:noFill/>
        </p:spPr>
      </p:pic>
      <p:pic>
        <p:nvPicPr>
          <p:cNvPr id="2052" name="Picture 4" descr="C:\Users\Kondratjev\Desktop\82f99e7c812732e7d0ae6e124e2a03e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76672"/>
            <a:ext cx="2664296" cy="2664296"/>
          </a:xfrm>
          <a:prstGeom prst="rect">
            <a:avLst/>
          </a:prstGeom>
          <a:noFill/>
        </p:spPr>
      </p:pic>
      <p:pic>
        <p:nvPicPr>
          <p:cNvPr id="2053" name="Picture 5" descr="C:\Users\Kondratjev\Desktop\ZIL-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01008"/>
            <a:ext cx="3008591" cy="2260741"/>
          </a:xfrm>
          <a:prstGeom prst="rect">
            <a:avLst/>
          </a:prstGeom>
          <a:noFill/>
        </p:spPr>
      </p:pic>
      <p:pic>
        <p:nvPicPr>
          <p:cNvPr id="2054" name="Picture 6" descr="C:\Users\Kondratjev\Desktop\1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3284984"/>
            <a:ext cx="3168352" cy="25663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8064" y="6211669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«Назовите лишнего участника дорожного движения»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ondratjev\Desktop\1568620762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C:\Users\Kondratjev\Desktop\1271795495_img1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501008"/>
            <a:ext cx="3722221" cy="2523290"/>
          </a:xfrm>
          <a:prstGeom prst="rect">
            <a:avLst/>
          </a:prstGeom>
          <a:noFill/>
        </p:spPr>
      </p:pic>
      <p:pic>
        <p:nvPicPr>
          <p:cNvPr id="5123" name="Picture 3" descr="C:\Users\Kondratjev\Desktop\narisovat-samosval-14-1024x76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908720"/>
            <a:ext cx="4115948" cy="3086961"/>
          </a:xfrm>
          <a:prstGeom prst="rect">
            <a:avLst/>
          </a:prstGeom>
          <a:noFill/>
        </p:spPr>
      </p:pic>
      <p:pic>
        <p:nvPicPr>
          <p:cNvPr id="5124" name="Picture 4" descr="C:\Users\Kondratjev\Desktop\kak-narisovat-trolleibu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429000"/>
            <a:ext cx="3273682" cy="2574723"/>
          </a:xfrm>
          <a:prstGeom prst="rect">
            <a:avLst/>
          </a:prstGeom>
          <a:noFill/>
        </p:spPr>
      </p:pic>
      <p:pic>
        <p:nvPicPr>
          <p:cNvPr id="5125" name="Picture 5" descr="C:\Users\Kondratjev\Desktop\Коляска-картинка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692696"/>
            <a:ext cx="3341338" cy="26842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2160" y="621166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«Назовите лишнее средство транспорта»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1369808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1369808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7" name="Picture 1" descr="C:\Users\Kondratjev\Desktop\7038.750x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73016"/>
            <a:ext cx="2880320" cy="2808312"/>
          </a:xfrm>
          <a:prstGeom prst="rect">
            <a:avLst/>
          </a:prstGeom>
          <a:noFill/>
        </p:spPr>
      </p:pic>
      <p:pic>
        <p:nvPicPr>
          <p:cNvPr id="4099" name="Picture 3" descr="C:\Users\Kondratjev\Desktop\10218697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404664"/>
            <a:ext cx="2708920" cy="2708920"/>
          </a:xfrm>
          <a:prstGeom prst="rect">
            <a:avLst/>
          </a:prstGeom>
          <a:noFill/>
        </p:spPr>
      </p:pic>
      <p:pic>
        <p:nvPicPr>
          <p:cNvPr id="4100" name="Picture 4" descr="C:\Users\Kondratjev\Desktop\7037.97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429000"/>
            <a:ext cx="2880320" cy="2880320"/>
          </a:xfrm>
          <a:prstGeom prst="rect">
            <a:avLst/>
          </a:prstGeom>
          <a:noFill/>
        </p:spPr>
      </p:pic>
      <p:pic>
        <p:nvPicPr>
          <p:cNvPr id="4101" name="Picture 5" descr="C:\Users\Kondratjev\Desktop\Без названия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04664"/>
            <a:ext cx="2880320" cy="2808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95120" y="6211669"/>
            <a:ext cx="334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«Назовите лишний «глаз» светофора»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Kondratjev\Desktop\pesheh_pereh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908720"/>
            <a:ext cx="1656184" cy="1656184"/>
          </a:xfrm>
          <a:prstGeom prst="rect">
            <a:avLst/>
          </a:prstGeom>
          <a:noFill/>
        </p:spPr>
      </p:pic>
      <p:pic>
        <p:nvPicPr>
          <p:cNvPr id="2050" name="Picture 2" descr="C:\Users\Kondratjev\Desktop\znak-dvigenie-zaprecheno-velosiped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836712"/>
            <a:ext cx="2236490" cy="1871467"/>
          </a:xfrm>
          <a:prstGeom prst="rect">
            <a:avLst/>
          </a:prstGeom>
          <a:noFill/>
        </p:spPr>
      </p:pic>
      <p:pic>
        <p:nvPicPr>
          <p:cNvPr id="2052" name="Picture 4" descr="C:\Users\Kondratjev\Desktop\Безппав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725144"/>
            <a:ext cx="1419587" cy="771272"/>
          </a:xfrm>
          <a:prstGeom prst="rect">
            <a:avLst/>
          </a:prstGeom>
          <a:noFill/>
        </p:spPr>
      </p:pic>
      <p:pic>
        <p:nvPicPr>
          <p:cNvPr id="2053" name="Picture 5" descr="C:\Users\Kondratjev\Desktop\ы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4365104"/>
            <a:ext cx="1563266" cy="1563266"/>
          </a:xfrm>
          <a:prstGeom prst="rect">
            <a:avLst/>
          </a:prstGeom>
          <a:noFill/>
        </p:spPr>
      </p:pic>
      <p:pic>
        <p:nvPicPr>
          <p:cNvPr id="2051" name="Picture 3" descr="C:\Users\Kondratjev\Desktop\dorozhnyj-znak-1.23-700x7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764704"/>
            <a:ext cx="1872208" cy="1872208"/>
          </a:xfrm>
          <a:prstGeom prst="rect">
            <a:avLst/>
          </a:prstGeom>
          <a:noFill/>
        </p:spPr>
      </p:pic>
      <p:pic>
        <p:nvPicPr>
          <p:cNvPr id="1031" name="Picture 7" descr="C:\Users\Kondratjev\Desktop\Безымяннрный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 flipH="1" flipV="1">
            <a:off x="4283224" y="4509120"/>
            <a:ext cx="1080864" cy="10921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03640" y="638132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«Дорисуй дорожный знак»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243 -0.1426 0.04878 -0.28496 0.13542 -0.30834 C 0.22205 -0.33172 0.43993 -0.10834 0.51979 -0.14028 C 0.59965 -0.17223 0.60712 -0.33612 0.61458 -0.5 " pathEditMode="relative" ptsTypes="aa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ne_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C 0.09062 -0.06458 0.18125 -0.12893 0.14687 -0.15833 C 0.1125 -0.18773 -0.12813 -0.125 -0.20625 -0.17639 C -0.28438 -0.22777 -0.30313 -0.34722 -0.32188 -0.46666 " pathEditMode="relative" ptsTypes="aaaA">
                                      <p:cBhvr>
                                        <p:cTn id="1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ne_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18519E-6 C 0.05486 -0.08356 0.10973 -0.16712 0.04896 -0.20971 C -0.0118 -0.25231 -0.3 -0.20925 -0.36458 -0.25555 C -0.42916 -0.30184 -0.38385 -0.39467 -0.33854 -0.48749 " pathEditMode="relative" ptsTypes="aaaA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ne_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Kondratjev\Desktop\SSS-sss-3-6kjN_7-fjhBHQ-N_d-sj-d-r-Светофор-раскраска-мульолтяввшный-2ав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-747464"/>
            <a:ext cx="6013450" cy="7339012"/>
          </a:xfrm>
          <a:prstGeom prst="rect">
            <a:avLst/>
          </a:prstGeom>
          <a:noFill/>
        </p:spPr>
      </p:pic>
      <p:pic>
        <p:nvPicPr>
          <p:cNvPr id="1027" name="Picture 3" descr="C:\Users\Kondratjev\Desktop\SSS-sss-3-6kjN_7-fjhBHQ-N_d-sj-d-r-Светофор-раскраска-мультяшлный-2ав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-747464"/>
            <a:ext cx="6013450" cy="7339013"/>
          </a:xfrm>
          <a:prstGeom prst="rect">
            <a:avLst/>
          </a:prstGeom>
          <a:noFill/>
        </p:spPr>
      </p:pic>
      <p:pic>
        <p:nvPicPr>
          <p:cNvPr id="1028" name="Picture 4" descr="C:\Users\Kondratjev\Desktop\SSS-sss-3-6kjN_7-fjhBHQ-N_d-sj-d-r-Светофор-раскраска-мультяшныпй-2ав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-747464"/>
            <a:ext cx="6013450" cy="7339013"/>
          </a:xfrm>
          <a:prstGeom prst="rect">
            <a:avLst/>
          </a:prstGeom>
          <a:noFill/>
        </p:spPr>
      </p:pic>
      <p:pic>
        <p:nvPicPr>
          <p:cNvPr id="1029" name="Picture 5" descr="C:\Users\Kondratjev\Desktop\вв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-747464"/>
            <a:ext cx="6013450" cy="73390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47248" y="6211669"/>
            <a:ext cx="219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«Отремонтируй светофор»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4979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4979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4979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какое животное похож пешеходный переход? </a:t>
            </a:r>
            <a:endParaRPr lang="ru-RU" sz="2800" b="1" dirty="0"/>
          </a:p>
        </p:txBody>
      </p:sp>
      <p:pic>
        <p:nvPicPr>
          <p:cNvPr id="1026" name="Picture 2" descr="C:\Users\Kondratjev\Downloads\0fbce5e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2308297" cy="1975900"/>
          </a:xfrm>
          <a:prstGeom prst="rect">
            <a:avLst/>
          </a:prstGeom>
          <a:noFill/>
        </p:spPr>
      </p:pic>
      <p:pic>
        <p:nvPicPr>
          <p:cNvPr id="1027" name="Picture 3" descr="C:\Users\Kondratjev\Downloads\giraffe_PNG135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36096" y="404664"/>
            <a:ext cx="3380528" cy="3346723"/>
          </a:xfrm>
          <a:prstGeom prst="rect">
            <a:avLst/>
          </a:prstGeom>
          <a:noFill/>
        </p:spPr>
      </p:pic>
      <p:pic>
        <p:nvPicPr>
          <p:cNvPr id="1030" name="Picture 6" descr="C:\Users\Kondratjev\Downloads\1d248d7a8c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653136"/>
            <a:ext cx="4644008" cy="1635232"/>
          </a:xfrm>
          <a:prstGeom prst="rect">
            <a:avLst/>
          </a:prstGeom>
          <a:noFill/>
        </p:spPr>
      </p:pic>
      <p:pic>
        <p:nvPicPr>
          <p:cNvPr id="1031" name="Picture 7" descr="C:\Users\Kondratjev\Downloads\lemur_PNG3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132856"/>
            <a:ext cx="4142013" cy="2447553"/>
          </a:xfrm>
          <a:prstGeom prst="rect">
            <a:avLst/>
          </a:prstGeom>
          <a:noFill/>
        </p:spPr>
      </p:pic>
      <p:pic>
        <p:nvPicPr>
          <p:cNvPr id="1032" name="Picture 8" descr="C:\Users\Kondratjev\Downloads\08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788024" y="3501008"/>
            <a:ext cx="4205515" cy="2792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03704E-6 C 0.0415 -0.0551 0.08299 -0.10996 0.1125 -0.08751 C 0.14202 -0.06505 0.13889 0.09467 0.17709 0.13471 C 0.21528 0.17476 0.27848 0.16365 0.34167 0.15277 " pathEditMode="relative" ptsTypes="aaaA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ndratjev\Desktop\156862076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Личный транспорт Бабы Яги? </a:t>
            </a:r>
            <a:endParaRPr lang="ru-RU" sz="2800" b="1" dirty="0"/>
          </a:p>
        </p:txBody>
      </p:sp>
      <p:pic>
        <p:nvPicPr>
          <p:cNvPr id="2" name="Picture 2" descr="C:\Users\Kondratjev\Downloads\4ace77e3c241aab0cbef3cf7017c4ee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1871663" cy="2438400"/>
          </a:xfrm>
          <a:prstGeom prst="rect">
            <a:avLst/>
          </a:prstGeom>
          <a:noFill/>
        </p:spPr>
      </p:pic>
      <p:pic>
        <p:nvPicPr>
          <p:cNvPr id="5" name="Picture 3" descr="C:\Users\Kondratjev\Downloads\carriage_PNG6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16832"/>
            <a:ext cx="3207476" cy="2610706"/>
          </a:xfrm>
          <a:prstGeom prst="rect">
            <a:avLst/>
          </a:prstGeom>
          <a:noFill/>
        </p:spPr>
      </p:pic>
      <p:pic>
        <p:nvPicPr>
          <p:cNvPr id="1028" name="Picture 4" descr="C:\Users\Kondratjev\Downloads\memuary-baby-agi-0-0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717032"/>
            <a:ext cx="2071107" cy="2246624"/>
          </a:xfrm>
          <a:prstGeom prst="rect">
            <a:avLst/>
          </a:prstGeom>
          <a:noFill/>
        </p:spPr>
      </p:pic>
      <p:pic>
        <p:nvPicPr>
          <p:cNvPr id="1029" name="Picture 5" descr="C:\Users\Kondratjev\Downloads\sapogi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4941168"/>
            <a:ext cx="2762672" cy="1726670"/>
          </a:xfrm>
          <a:prstGeom prst="rect">
            <a:avLst/>
          </a:prstGeom>
          <a:noFill/>
        </p:spPr>
      </p:pic>
      <p:pic>
        <p:nvPicPr>
          <p:cNvPr id="1033" name="Picture 9" descr="C:\Users\Kondratjev\Desktop\risunok-emelya-na-pechi-karandashom_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908720"/>
            <a:ext cx="2483768" cy="2309376"/>
          </a:xfrm>
          <a:prstGeom prst="rect">
            <a:avLst/>
          </a:prstGeom>
          <a:noFill/>
        </p:spPr>
      </p:pic>
      <p:pic>
        <p:nvPicPr>
          <p:cNvPr id="1034" name="Picture 10" descr="C:\Users\Kondratjev\Desktop\thum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4437112"/>
            <a:ext cx="1728192" cy="20959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C -0.00279 -0.07199 -0.00539 -0.14398 0.03872 -0.15857 C 0.08281 -0.17315 0.22049 -0.07292 0.26511 -0.08819 C 0.30972 -0.10347 0.30816 -0.17685 0.3066 -0.25023 " pathEditMode="relative" ptsTypes="aa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zhiganie_ng_ogonkov-zv_ehffe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C -0.06736 0.01991 -0.13472 0.03981 -0.16701 0.01644 C -0.19931 -0.00694 -0.16545 -0.09954 -0.19427 -0.14097 C -0.22309 -0.18241 -0.28177 -0.20694 -0.34045 -0.23148 " pathEditMode="relative" ptsTypes="aaaA">
                                      <p:cBhvr>
                                        <p:cTn id="8" dur="5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1096</TotalTime>
  <Words>181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Муниципальное бюджетное дошкольное образовательное учреждение  детский сад №27  Муниципального образования  Тимашевский район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Kondratjev</dc:creator>
  <cp:lastModifiedBy>Kondratjev</cp:lastModifiedBy>
  <cp:revision>105</cp:revision>
  <dcterms:created xsi:type="dcterms:W3CDTF">2019-12-27T20:23:29Z</dcterms:created>
  <dcterms:modified xsi:type="dcterms:W3CDTF">2020-01-09T21:34:09Z</dcterms:modified>
</cp:coreProperties>
</file>