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8" r:id="rId6"/>
    <p:sldId id="269" r:id="rId7"/>
    <p:sldId id="270" r:id="rId8"/>
    <p:sldId id="272" r:id="rId9"/>
    <p:sldId id="273" r:id="rId10"/>
    <p:sldId id="274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3333CC"/>
    <a:srgbClr val="C35D09"/>
    <a:srgbClr val="006600"/>
    <a:srgbClr val="004821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3D4A8">
                <a:alpha val="3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4E6E-E128-4D55-9512-E7399B6F145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0B15-FEA4-4A28-8490-613C88C7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92895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6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техники рисования в детском саду и их роль в развитии детей </a:t>
            </a: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макс\finger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3409945" cy="2271984"/>
          </a:xfrm>
          <a:prstGeom prst="rect">
            <a:avLst/>
          </a:prstGeom>
          <a:noFill/>
        </p:spPr>
      </p:pic>
      <p:pic>
        <p:nvPicPr>
          <p:cNvPr id="11269" name="Picture 5" descr="C:\Users\User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43380"/>
            <a:ext cx="3786214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5572164" cy="115409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n>
                  <a:solidFill>
                    <a:srgbClr val="3333CC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3600" dirty="0" smtClean="0">
                <a:ln>
                  <a:solidFill>
                    <a:srgbClr val="3333CC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с трубочкой</a:t>
            </a:r>
            <a:endParaRPr lang="ru-RU" sz="3600" dirty="0">
              <a:ln>
                <a:solidFill>
                  <a:srgbClr val="3333CC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571504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Ребёнок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зачерпывает пластиковой ложкой краску, выливает её на лист, делая небольшое пятно (капельку). Затем на это пятно дует из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на это пятно дует из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трубочки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так, чтобы её конец не касался ни пятна, ни бумаги. При необходимости процедура повторяется. Недостающие детали дорисовываются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\Desktop\макс\328dd21832d705ba523ea559a3aff68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71480"/>
            <a:ext cx="2571768" cy="2571768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</p:pic>
      <p:pic>
        <p:nvPicPr>
          <p:cNvPr id="29699" name="Picture 3" descr="C:\Users\User\Desktop\Безымянный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357562"/>
            <a:ext cx="2428892" cy="3290959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857232"/>
            <a:ext cx="4000528" cy="35719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 покрывает листок дерева красками разных цветов, затем прикладывает его к бумаге окрашенной стороной для получения отпечатка.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357694"/>
            <a:ext cx="4429156" cy="22860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Каждый </a:t>
            </a:r>
            <a:r>
              <a:rPr lang="ru-RU" dirty="0" smtClean="0">
                <a:solidFill>
                  <a:srgbClr val="7030A0"/>
                </a:solidFill>
              </a:rPr>
              <a:t>раз берётся новый лист. Черешки у листьев можно дорисовать кистью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C:\Users\User\Desktop\Безымянный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4116401" cy="2903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2" descr="C:\Users\User\Desktop\макс\105485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777951" cy="271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214290"/>
            <a:ext cx="614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Отпечатки листьев</a:t>
            </a:r>
            <a:endParaRPr lang="ru-RU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C0099"/>
                </a:solidFill>
              </a:rPr>
              <a:t>    Нетрадиционное рисование играет важную роль в общем психическом развитии ребенка. Ведь самоценным является не конечный продукт- рисунок, а развитие личности: формирование уверенности в себе, в своих способностях, самоидентификация в творческой работе, целенаправленность деятельности.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Каждый </a:t>
            </a:r>
            <a:r>
              <a:rPr lang="ru-RU" dirty="0"/>
              <a:t>ребенок, познавая окружающий мир, старается отразить его в своей деятельности: в игре, в рассказах, в рисовании, в лепке и т.д. Прекрасные возможности в этом отношении представляет изобразительная творческая деятельность. Чем разнообразнее будут условия, способствующие формированию творческой среды, тем ярче станут проявляться художественные способности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Рисование нетрадиционными техниками открывают широкий простор для детской фантазии, дает ребенку возможность увлечься творчеством, развить воображение, проявить самостоятельность и инициативу, выразить свою индивидуальность.</a:t>
            </a:r>
          </a:p>
          <a:p>
            <a:r>
              <a:rPr lang="ru-RU" dirty="0"/>
              <a:t>Нетрадиционные техники рисования являются замечательным способом создания маленьких шедевров. Оказывается можно создать соленую картинку, а ладошка может превратиться в </a:t>
            </a:r>
            <a:r>
              <a:rPr lang="ru-RU" dirty="0" err="1"/>
              <a:t>голубого</a:t>
            </a:r>
            <a:r>
              <a:rPr lang="ru-RU" dirty="0"/>
              <a:t> слоника. Серая клякса может стать деревом, а морковка с картошкой могут удивить необычными узорами.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8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творческой художественной деятельности с использованием нетрадиционных </a:t>
            </a:r>
            <a:r>
              <a:rPr lang="ru-RU" sz="38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3800" b="1" dirty="0">
              <a:ln w="12700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Способствует снятию детских страхов;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Развивает уверенность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своих силах;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Развивает пространственное мышление;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Развивает в детях свободно выражать свой замысел;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Побуждает детей к творческим поискам и решениям;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Развивает умение детей действовать с разнообразным материалом;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Развивает чувство композиции, ритма, колорита, чувство фактурности и объёмности;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Развивает мелкую моторику рук;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Развивает творческие способности, воображение и полёт фантазии;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Во время деятельности дети получают эстетическое удовольствие.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Оттиск пробкой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072098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7030A0"/>
                </a:solidFill>
              </a:rPr>
              <a:t>используются </a:t>
            </a:r>
            <a:r>
              <a:rPr lang="ru-RU" dirty="0" smtClean="0">
                <a:solidFill>
                  <a:srgbClr val="7030A0"/>
                </a:solidFill>
              </a:rPr>
              <a:t>различные пробки и крышки. Изображение получают, прижимая пробку к штемпельной подушечке с краской нанося оттиск на бумагу. Для другого цвета меняется и мисочка и пробка. Для лучшей выразительности можно использовать крышку с 2-х сторон. (Правило - прижимать уверенно и ритмично не сдвигая с места).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4579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3214710" cy="4842541"/>
          </a:xfrm>
          <a:prstGeom prst="rect">
            <a:avLst/>
          </a:prstGeom>
          <a:noFill/>
          <a:ln w="38100" cap="rnd" cmpd="sng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00FF"/>
                  </a:solidFill>
                </a:ln>
                <a:solidFill>
                  <a:srgbClr val="CC0099"/>
                </a:solidFill>
              </a:rPr>
              <a:t>Печать по трафарету</a:t>
            </a:r>
            <a:endParaRPr lang="ru-RU" dirty="0">
              <a:ln>
                <a:solidFill>
                  <a:srgbClr val="9900FF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429156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7030A0"/>
                </a:solidFill>
              </a:rPr>
              <a:t>поролоновым </a:t>
            </a:r>
            <a:r>
              <a:rPr lang="ru-RU" dirty="0" smtClean="0">
                <a:solidFill>
                  <a:srgbClr val="7030A0"/>
                </a:solidFill>
              </a:rPr>
              <a:t>тампоном при помощи штемпельной подушки с краской наносят оттиск на бумагу с помощью трафарета. Чтобы изменить цвет берутся другие тампон и трафарет. Недостающие части дорисовываются кистью, можно сочетать с пальцевой живописью.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5602" name="Picture 2" descr="C:\Users\User\Desktop\Безымянный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871910" cy="3078343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</p:pic>
      <p:pic>
        <p:nvPicPr>
          <p:cNvPr id="25603" name="Picture 3" descr="C:\Users\User\Desktop\Безымянный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857652" cy="2530289"/>
          </a:xfrm>
          <a:prstGeom prst="rect">
            <a:avLst/>
          </a:prstGeom>
          <a:noFill/>
          <a:ln w="38100">
            <a:solidFill>
              <a:srgbClr val="CC0099"/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3600" dirty="0">
              <a:ln>
                <a:solidFill>
                  <a:srgbClr val="0066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3"/>
            <a:ext cx="842968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7030A0"/>
                </a:solidFill>
              </a:rPr>
              <a:t>Ребёнок </a:t>
            </a:r>
            <a:r>
              <a:rPr lang="ru-RU" dirty="0" smtClean="0">
                <a:solidFill>
                  <a:srgbClr val="7030A0"/>
                </a:solidFill>
              </a:rPr>
              <a:t>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6626" name="Picture 2" descr="C:\Users\User\Desktop\Безымянный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6"/>
            <a:ext cx="3680044" cy="2571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6627" name="Picture 3" descr="C:\Users\User\Desktop\Безымянный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857628"/>
            <a:ext cx="2428892" cy="26879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4286280" cy="29289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 складывает лист бумаги вдвое и на одной его половине рисует половину изображаемого предмета (предметы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выбираются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симметричные). </a:t>
            </a:r>
            <a:endParaRPr lang="ru-RU" sz="3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357562"/>
            <a:ext cx="5429256" cy="3143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После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этого, пока не высохла краска, лист снова складывается пополам для получения отпечатка. Затем изображение можно украсить, также складывая лист после рисования нескольких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украшений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esktop\макс\content_1448812323-d682573d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3786214" cy="26632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3" descr="C:\Users\User\Desktop\Безымянный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9"/>
            <a:ext cx="3957659" cy="27146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Монотипия предметная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8670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35D09"/>
                </a:solidFill>
                <a:latin typeface="Times New Roman" pitchFamily="18" charset="0"/>
                <a:cs typeface="Times New Roman" pitchFamily="18" charset="0"/>
              </a:rPr>
              <a:t>Знакомая форма – новый образ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35D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2714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обводит карандашом выбранный предмет. Затем превращает его во что-то другое путём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дорисовывания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раскрашивает любыми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подходящими</a:t>
            </a:r>
            <a:r>
              <a:rPr lang="ru-RU" sz="2800" dirty="0" smtClean="0">
                <a:solidFill>
                  <a:srgbClr val="7030A0"/>
                </a:solidFill>
              </a:rPr>
              <a:t> материалами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Можно обводить ладошки, ступни, кулачки, фигуру.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макс\1-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68143"/>
            <a:ext cx="3714776" cy="269876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28675" name="Picture 3" descr="C:\Users\User\Desktop\Безымянный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4071966" cy="26292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440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Нетрадиционные техники рисования в детском саду и их роль в развитии детей  </vt:lpstr>
      <vt:lpstr>Слайд 2</vt:lpstr>
      <vt:lpstr>Слайд 3</vt:lpstr>
      <vt:lpstr>Слайд 4</vt:lpstr>
      <vt:lpstr>Оттиск пробкой</vt:lpstr>
      <vt:lpstr>Печать по трафарету</vt:lpstr>
      <vt:lpstr>Рисование пальчиками</vt:lpstr>
      <vt:lpstr> ребёнок складывает лист бумаги вдвое и на одной его половине рисует половину изображаемого предмета (предметы выбираются симметричные). </vt:lpstr>
      <vt:lpstr>Знакомая форма – новый образ</vt:lpstr>
      <vt:lpstr>Кляксография с трубочкой</vt:lpstr>
      <vt:lpstr>ребёнок покрывает листок дерева красками разных цветов, затем прикладывает его к бумаге окрашенной стороной для получения отпечатка. 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2018-05-16T11:29:02Z</dcterms:created>
  <dcterms:modified xsi:type="dcterms:W3CDTF">2018-05-16T20:00:03Z</dcterms:modified>
</cp:coreProperties>
</file>