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0" r:id="rId3"/>
    <p:sldId id="258" r:id="rId4"/>
    <p:sldId id="256" r:id="rId5"/>
    <p:sldId id="272" r:id="rId6"/>
    <p:sldId id="257" r:id="rId7"/>
    <p:sldId id="273" r:id="rId8"/>
    <p:sldId id="271" r:id="rId9"/>
    <p:sldId id="270" r:id="rId10"/>
    <p:sldId id="269" r:id="rId11"/>
    <p:sldId id="268" r:id="rId12"/>
    <p:sldId id="267" r:id="rId13"/>
    <p:sldId id="266" r:id="rId14"/>
    <p:sldId id="264" r:id="rId15"/>
    <p:sldId id="263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CC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1" autoAdjust="0"/>
    <p:restoredTop sz="94737" autoAdjust="0"/>
  </p:normalViewPr>
  <p:slideViewPr>
    <p:cSldViewPr>
      <p:cViewPr varScale="1">
        <p:scale>
          <a:sx n="79" d="100"/>
          <a:sy n="79" d="100"/>
        </p:scale>
        <p:origin x="3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9042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443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875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4295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70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2644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8876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920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53737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36465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609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677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5466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8298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89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31F1E-2734-45ED-AEB3-4840793E333F}" type="datetimeFigureOut">
              <a:rPr lang="ru-RU" smtClean="0"/>
              <a:pPr/>
              <a:t>05.01.2020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81EB93-5AC6-43BF-891F-FF40712D3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9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strips dir="ru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-1299296" y="2228050"/>
            <a:ext cx="8204448" cy="187220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</a:rPr>
              <a:t>Уроки вежливости </a:t>
            </a:r>
            <a:br>
              <a:rPr lang="ru-RU" b="1" dirty="0">
                <a:solidFill>
                  <a:srgbClr val="00B05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itchFamily="18" charset="0"/>
              </a:rPr>
              <a:t>для детей!</a:t>
            </a: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</a:rPr>
              <a:t/>
            </a:r>
            <a:br>
              <a:rPr lang="ru-RU" sz="3600" b="1" dirty="0">
                <a:solidFill>
                  <a:srgbClr val="00B050"/>
                </a:solidFill>
                <a:latin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756592" y="0"/>
            <a:ext cx="76328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55" y="3717032"/>
            <a:ext cx="8565622" cy="3639627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2339752" y="6093296"/>
            <a:ext cx="4320480" cy="7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16" y="3381849"/>
            <a:ext cx="3359187" cy="34262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23928" y="3381849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Презентацию подготовила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воспитатель: </a:t>
            </a:r>
            <a:r>
              <a:rPr lang="ru-RU" sz="1400" b="1" dirty="0" err="1">
                <a:solidFill>
                  <a:srgbClr val="002060"/>
                </a:solidFill>
              </a:rPr>
              <a:t>Замаруева</a:t>
            </a:r>
            <a:r>
              <a:rPr lang="ru-RU" sz="1400" b="1" dirty="0">
                <a:solidFill>
                  <a:srgbClr val="002060"/>
                </a:solidFill>
              </a:rPr>
              <a:t> Наталья </a:t>
            </a:r>
            <a:r>
              <a:rPr lang="ru-RU" sz="1400" b="1" dirty="0" smtClean="0">
                <a:solidFill>
                  <a:srgbClr val="002060"/>
                </a:solidFill>
              </a:rPr>
              <a:t>Николаевна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227" y="9320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Государственное бюджетное дошкольное образовательное упреждение детский сад № 92 Красносельского района Санкт-Петербурга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961455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33150" y="1945839"/>
            <a:ext cx="3744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Яркое солнышко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Встало опять </a:t>
            </a:r>
            <a:endParaRPr lang="ru-RU" sz="3600" b="1" dirty="0" smtClean="0">
              <a:solidFill>
                <a:srgbClr val="FF3300"/>
              </a:solidFill>
            </a:endParaRPr>
          </a:p>
          <a:p>
            <a:r>
              <a:rPr lang="ru-RU" sz="3600" b="1" dirty="0" smtClean="0">
                <a:solidFill>
                  <a:srgbClr val="FF3300"/>
                </a:solidFill>
              </a:rPr>
              <a:t>«</a:t>
            </a:r>
            <a:r>
              <a:rPr lang="ru-RU" sz="3600" b="1" dirty="0">
                <a:solidFill>
                  <a:srgbClr val="FF3300"/>
                </a:solidFill>
              </a:rPr>
              <a:t>Доброе утро!»</a:t>
            </a:r>
            <a:r>
              <a:rPr lang="ru-RU" sz="2400" dirty="0">
                <a:solidFill>
                  <a:srgbClr val="0070C0"/>
                </a:solidFill>
              </a:rPr>
              <a:t> должны вы </a:t>
            </a:r>
            <a:r>
              <a:rPr lang="ru-RU" sz="2400" dirty="0" smtClean="0">
                <a:solidFill>
                  <a:srgbClr val="0070C0"/>
                </a:solidFill>
              </a:rPr>
              <a:t>сказать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756077"/>
            <a:ext cx="4050948" cy="3242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60648"/>
            <a:ext cx="2609314" cy="2225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030605"/>
            <a:ext cx="3114844" cy="2712955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2852936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95736" y="1700808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7859" y="1762183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Если вы куда-нибудь спешите,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На бегу толкая всех подряд,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Говорите вежливо</a:t>
            </a:r>
            <a:r>
              <a:rPr lang="ru-RU" sz="2400" dirty="0" smtClean="0">
                <a:solidFill>
                  <a:srgbClr val="0070C0"/>
                </a:solidFill>
              </a:rPr>
              <a:t>: </a:t>
            </a:r>
            <a:r>
              <a:rPr lang="ru-RU" sz="3600" dirty="0" smtClean="0">
                <a:solidFill>
                  <a:srgbClr val="FF0000"/>
                </a:solidFill>
              </a:rPr>
              <a:t>«</a:t>
            </a:r>
            <a:r>
              <a:rPr lang="ru-RU" sz="3600" dirty="0">
                <a:solidFill>
                  <a:srgbClr val="FF0000"/>
                </a:solidFill>
              </a:rPr>
              <a:t>Простите!»</a:t>
            </a:r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998" y="2741361"/>
            <a:ext cx="1694835" cy="1341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84" y="3071937"/>
            <a:ext cx="5645385" cy="3072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385" y="4563842"/>
            <a:ext cx="1238516" cy="2042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4725144"/>
            <a:ext cx="1530774" cy="2002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322" y="5006354"/>
            <a:ext cx="1188330" cy="16002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78438" y="3452936"/>
            <a:ext cx="3637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Вас за эту вежливость</a:t>
            </a:r>
          </a:p>
          <a:p>
            <a:r>
              <a:rPr lang="ru-RU" sz="2400" dirty="0">
                <a:solidFill>
                  <a:srgbClr val="0070C0"/>
                </a:solidFill>
              </a:rPr>
              <a:t> простят.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95736" y="1700808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772816"/>
            <a:ext cx="56886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Ты чихнул?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Без лишних слов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Мы </a:t>
            </a:r>
            <a:r>
              <a:rPr lang="ru-RU" sz="2400" dirty="0" smtClean="0">
                <a:solidFill>
                  <a:srgbClr val="0070C0"/>
                </a:solidFill>
              </a:rPr>
              <a:t>желаем: </a:t>
            </a:r>
            <a:r>
              <a:rPr lang="ru-RU" sz="2400" dirty="0" smtClean="0"/>
              <a:t> </a:t>
            </a:r>
            <a:r>
              <a:rPr lang="ru-RU" sz="3600" dirty="0">
                <a:solidFill>
                  <a:srgbClr val="FF0000"/>
                </a:solidFill>
              </a:rPr>
              <a:t>«Будь здоров</a:t>
            </a:r>
            <a:r>
              <a:rPr lang="ru-RU" sz="3600" b="1" dirty="0">
                <a:solidFill>
                  <a:srgbClr val="FF0000"/>
                </a:solidFill>
              </a:rPr>
              <a:t>!»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836" y="3212976"/>
            <a:ext cx="2730479" cy="2922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6817"/>
            <a:ext cx="3514163" cy="2727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646" y="1379193"/>
            <a:ext cx="2444708" cy="1932599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2" y="18312"/>
            <a:ext cx="923352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285293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95736" y="1700808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5508104" y="1862810"/>
            <a:ext cx="38884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Пора за стол.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Все для еды накрыто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Приятного желаем аппетита!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702" y="4671684"/>
            <a:ext cx="3391094" cy="22583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2810"/>
            <a:ext cx="5508104" cy="44083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100238"/>
            <a:ext cx="4621169" cy="3901778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95736" y="1700808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480" y="983602"/>
            <a:ext cx="4505334" cy="3450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10895"/>
            <a:ext cx="4895512" cy="2956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702" y="3109103"/>
            <a:ext cx="4554107" cy="41090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1811" y="1428832"/>
            <a:ext cx="63904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Вечер, спать</a:t>
            </a:r>
          </a:p>
          <a:p>
            <a:r>
              <a:rPr lang="ru-RU" sz="2400" dirty="0">
                <a:solidFill>
                  <a:srgbClr val="0070C0"/>
                </a:solidFill>
              </a:rPr>
              <a:t>ты очень хочешь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Всем скажи</a:t>
            </a:r>
            <a:r>
              <a:rPr lang="ru-RU" sz="2400" dirty="0" smtClean="0">
                <a:solidFill>
                  <a:srgbClr val="0070C0"/>
                </a:solidFill>
              </a:rPr>
              <a:t>: 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>
                <a:solidFill>
                  <a:srgbClr val="FF0000"/>
                </a:solidFill>
              </a:rPr>
              <a:t>Спокойной ночи!»</a:t>
            </a:r>
          </a:p>
          <a:p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506649"/>
            <a:ext cx="2717936" cy="2274111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99592" y="6353944"/>
            <a:ext cx="651621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4529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«</a:t>
            </a:r>
            <a:r>
              <a:rPr lang="ru-RU" sz="3600" b="1" dirty="0">
                <a:solidFill>
                  <a:srgbClr val="FF0000"/>
                </a:solidFill>
              </a:rPr>
              <a:t>До свиданья!»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998132"/>
            <a:ext cx="37444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dirty="0" smtClean="0">
                <a:solidFill>
                  <a:srgbClr val="0070C0"/>
                </a:solidFill>
              </a:rPr>
              <a:t>На </a:t>
            </a:r>
            <a:r>
              <a:rPr lang="ru-RU" sz="2400" dirty="0">
                <a:solidFill>
                  <a:srgbClr val="0070C0"/>
                </a:solidFill>
              </a:rPr>
              <a:t>прощанье говорим;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О том и речь,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Что еще нас 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Ждут свиданья,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Много-много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Новых встреч!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104460"/>
            <a:ext cx="6089428" cy="4774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04" y="2911018"/>
            <a:ext cx="5578323" cy="4359018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9444"/>
            <a:ext cx="4223576" cy="3528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2160590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>
                <a:solidFill>
                  <a:srgbClr val="FF0000"/>
                </a:solidFill>
              </a:rPr>
              <a:t>СПАСИБО ЗА </a:t>
            </a:r>
            <a:r>
              <a:rPr lang="ru-RU" sz="4000" dirty="0" smtClean="0">
                <a:solidFill>
                  <a:srgbClr val="FF0000"/>
                </a:solidFill>
              </a:rPr>
              <a:t>ВНИМАНИЕ!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30678"/>
      </p:ext>
    </p:extLst>
  </p:cSld>
  <p:clrMapOvr>
    <a:masterClrMapping/>
  </p:clrMapOvr>
  <p:transition spd="slow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976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6349082"/>
            <a:ext cx="8003232" cy="508918"/>
          </a:xfrm>
          <a:prstGeom prst="rect">
            <a:avLst/>
          </a:prstGeom>
        </p:spPr>
        <p:txBody>
          <a:bodyPr vert="horz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small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475656" y="2564904"/>
            <a:ext cx="7992888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95736" y="1628800"/>
            <a:ext cx="3384376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927772"/>
            <a:ext cx="8676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Цель: </a:t>
            </a:r>
            <a:r>
              <a:rPr lang="ru-RU" sz="2800" b="1" dirty="0" smtClean="0">
                <a:solidFill>
                  <a:srgbClr val="0070C0"/>
                </a:solidFill>
              </a:rPr>
              <a:t>Создать условия для формирования у детей навыков вежливого обращения, воспитывать потребность в доброжелательном общении.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" y="3714416"/>
            <a:ext cx="7344816" cy="3384376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00" y="-5352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6349082"/>
            <a:ext cx="8003232" cy="508918"/>
          </a:xfrm>
          <a:prstGeom prst="rect">
            <a:avLst/>
          </a:prstGeom>
        </p:spPr>
        <p:txBody>
          <a:bodyPr vert="horz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small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95736" y="1628800"/>
            <a:ext cx="3384376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542728" y="2276872"/>
            <a:ext cx="7601272" cy="4413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764705"/>
            <a:ext cx="7704856" cy="30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002060"/>
              </a:solidFill>
            </a:endParaRP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Задачи</a:t>
            </a:r>
            <a:r>
              <a:rPr lang="ru-RU" sz="2800" dirty="0">
                <a:solidFill>
                  <a:srgbClr val="002060"/>
                </a:solidFill>
              </a:rPr>
              <a:t>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</a:rPr>
              <a:t>воспитывать доброжелательность;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</a:rPr>
              <a:t>воспитывать у детей чувство вежливости,  умение дорожить близкими людьми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368" y="3506081"/>
            <a:ext cx="3871296" cy="3706689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95736" y="1700808"/>
            <a:ext cx="79208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1340768"/>
            <a:ext cx="53285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Вежливых слов не одно и не два,</a:t>
            </a:r>
          </a:p>
          <a:p>
            <a:r>
              <a:rPr lang="ru-RU" sz="2400" b="1" dirty="0">
                <a:solidFill>
                  <a:srgbClr val="00B0F0"/>
                </a:solidFill>
              </a:rPr>
              <a:t>Помни и знай эти чудо-слова</a:t>
            </a:r>
            <a:r>
              <a:rPr lang="ru-RU" sz="2400" b="1" dirty="0" smtClean="0">
                <a:solidFill>
                  <a:srgbClr val="00B0F0"/>
                </a:solidFill>
              </a:rPr>
              <a:t>: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Доброе </a:t>
            </a:r>
            <a:r>
              <a:rPr lang="ru-RU" sz="2400" b="1" dirty="0" smtClean="0">
                <a:solidFill>
                  <a:srgbClr val="FF0000"/>
                </a:solidFill>
              </a:rPr>
              <a:t>утро!</a:t>
            </a:r>
          </a:p>
          <a:p>
            <a:r>
              <a:rPr lang="ru-RU" sz="2400" b="1" dirty="0">
                <a:solidFill>
                  <a:srgbClr val="FFC000"/>
                </a:solidFill>
              </a:rPr>
              <a:t>Добрый </a:t>
            </a:r>
            <a:r>
              <a:rPr lang="ru-RU" sz="2400" b="1" dirty="0" smtClean="0">
                <a:solidFill>
                  <a:srgbClr val="FFC000"/>
                </a:solidFill>
              </a:rPr>
              <a:t>день!</a:t>
            </a:r>
          </a:p>
          <a:p>
            <a:r>
              <a:rPr lang="ru-RU" sz="2400" b="1" dirty="0">
                <a:solidFill>
                  <a:srgbClr val="92D050"/>
                </a:solidFill>
              </a:rPr>
              <a:t>До </a:t>
            </a:r>
            <a:r>
              <a:rPr lang="ru-RU" sz="2400" b="1" dirty="0" smtClean="0">
                <a:solidFill>
                  <a:srgbClr val="92D050"/>
                </a:solidFill>
              </a:rPr>
              <a:t>свидания!</a:t>
            </a:r>
          </a:p>
          <a:p>
            <a:r>
              <a:rPr lang="ru-RU" sz="2400" b="1" dirty="0" smtClean="0">
                <a:solidFill>
                  <a:srgbClr val="00B0F0"/>
                </a:solidFill>
              </a:rPr>
              <a:t>Здравствуйте!</a:t>
            </a:r>
            <a:endParaRPr lang="ru-RU" sz="2400" b="1" dirty="0">
              <a:solidFill>
                <a:srgbClr val="00B0F0"/>
              </a:solidFill>
            </a:endParaRPr>
          </a:p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Извините!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FF3300"/>
                </a:solidFill>
              </a:rPr>
              <a:t>Пожалуйста!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Приятного </a:t>
            </a:r>
            <a:r>
              <a:rPr lang="ru-RU" sz="2400" b="1" dirty="0" smtClean="0">
                <a:solidFill>
                  <a:srgbClr val="FFFF00"/>
                </a:solidFill>
              </a:rPr>
              <a:t>аппетита!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 smtClean="0">
                <a:solidFill>
                  <a:srgbClr val="33CC33"/>
                </a:solidFill>
              </a:rPr>
              <a:t>Простите!</a:t>
            </a:r>
            <a:endParaRPr lang="ru-RU" sz="2400" b="1" dirty="0">
              <a:solidFill>
                <a:srgbClr val="33CC33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Спасибо!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35" y="3568907"/>
            <a:ext cx="2770202" cy="3472353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95736" y="1700808"/>
            <a:ext cx="79208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2852936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556792"/>
            <a:ext cx="57606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Волшебники – гномы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Немало для нас</a:t>
            </a:r>
          </a:p>
          <a:p>
            <a:r>
              <a:rPr lang="ru-RU" sz="2400" dirty="0">
                <a:solidFill>
                  <a:srgbClr val="0070C0"/>
                </a:solidFill>
              </a:rPr>
              <a:t>Чудесного сделать могли бы,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Но больше чудес совершает в сто раз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Волшебное слово    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Спасибо!</a:t>
            </a:r>
            <a:r>
              <a:rPr lang="ru-RU" sz="2400" dirty="0">
                <a:solidFill>
                  <a:srgbClr val="0070C0"/>
                </a:solidFill>
              </a:rPr>
              <a:t>       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          </a:t>
            </a:r>
            <a:endParaRPr lang="ru-RU" sz="3600" b="1" dirty="0">
              <a:solidFill>
                <a:srgbClr val="FF0000"/>
              </a:solidFill>
            </a:endParaRPr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435232"/>
            <a:ext cx="4499616" cy="2364056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68" y="0"/>
            <a:ext cx="925252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95736" y="1700808"/>
            <a:ext cx="79208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479" y="177326"/>
            <a:ext cx="3993226" cy="29933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136" y="14881"/>
            <a:ext cx="4554107" cy="37188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728" y="-99392"/>
            <a:ext cx="4724921" cy="42309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2940874"/>
            <a:ext cx="5747881" cy="37456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2665" y="2492896"/>
            <a:ext cx="2847079" cy="44644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331640" y="1700808"/>
            <a:ext cx="36464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Всем помощникам </a:t>
            </a:r>
            <a:r>
              <a:rPr lang="ru-RU" sz="2400" dirty="0" smtClean="0">
                <a:solidFill>
                  <a:srgbClr val="0070C0"/>
                </a:solidFill>
              </a:rPr>
              <a:t>своим  говорим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Благодарим!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95736" y="1700808"/>
            <a:ext cx="792088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028413"/>
            <a:ext cx="1670449" cy="3468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27" y="2705856"/>
            <a:ext cx="1231499" cy="37859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11760" y="987198"/>
            <a:ext cx="3096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Я другу говорю</a:t>
            </a:r>
            <a:r>
              <a:rPr lang="ru-RU" sz="2400" dirty="0" smtClean="0">
                <a:solidFill>
                  <a:srgbClr val="0070C0"/>
                </a:solidFill>
              </a:rPr>
              <a:t>: </a:t>
            </a:r>
          </a:p>
          <a:p>
            <a:endParaRPr lang="ru-RU" sz="2400" dirty="0">
              <a:solidFill>
                <a:srgbClr val="0070C0"/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«Привет!»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А он в ответ: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«Здорово!»</a:t>
            </a:r>
          </a:p>
          <a:p>
            <a:r>
              <a:rPr lang="ru-RU" sz="2400" dirty="0">
                <a:solidFill>
                  <a:srgbClr val="0070C0"/>
                </a:solidFill>
              </a:rPr>
              <a:t>Тут ничего</a:t>
            </a:r>
          </a:p>
          <a:p>
            <a:r>
              <a:rPr lang="ru-RU" sz="2400" dirty="0">
                <a:solidFill>
                  <a:srgbClr val="0070C0"/>
                </a:solidFill>
              </a:rPr>
              <a:t> плохого нет,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Подходят оба слова.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951" y="-48697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89856" y="2908384"/>
            <a:ext cx="7812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99592" y="620688"/>
            <a:ext cx="756084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680" y="4246689"/>
            <a:ext cx="981945" cy="22483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326" y="2137258"/>
            <a:ext cx="2432515" cy="2914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083" y="4386296"/>
            <a:ext cx="2798307" cy="1932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44" y="4437112"/>
            <a:ext cx="1932599" cy="19996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1244" y="1052736"/>
            <a:ext cx="54088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Старшему,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если </a:t>
            </a:r>
            <a:r>
              <a:rPr lang="ru-RU" sz="2400" dirty="0">
                <a:solidFill>
                  <a:srgbClr val="0070C0"/>
                </a:solidFill>
              </a:rPr>
              <a:t>встречаемся с ним,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Первыми </a:t>
            </a:r>
            <a:r>
              <a:rPr lang="ru-RU" sz="3600" dirty="0" smtClean="0">
                <a:solidFill>
                  <a:srgbClr val="FF0000"/>
                </a:solidFill>
              </a:rPr>
              <a:t>«</a:t>
            </a:r>
            <a:r>
              <a:rPr lang="ru-RU" sz="3600" b="1" dirty="0">
                <a:solidFill>
                  <a:srgbClr val="FF0000"/>
                </a:solidFill>
              </a:rPr>
              <a:t>Здравствуйте!» 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мы </a:t>
            </a:r>
            <a:r>
              <a:rPr lang="ru-RU" sz="2400" dirty="0">
                <a:solidFill>
                  <a:srgbClr val="0070C0"/>
                </a:solidFill>
              </a:rPr>
              <a:t>говорим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439" y="2639824"/>
            <a:ext cx="2481287" cy="4139543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fcy;&amp;ocy;&amp;ncy;&amp;ycy; &amp;dcy;&amp;lcy;&amp;yacy; &amp;dcy;&amp;iecy;&amp;tcy;&amp;scy;&amp;kcy;&amp;ocy;&amp;jcy; &amp;pcy;&amp;rcy;&amp;iecy;&amp;zcy;&amp;iecy;&amp;ncy;&amp;tcy;&amp;acy;&amp;tscy;&amp;icy;&amp;yacy; - &amp;ncy;&amp;ocy;&amp;vcy;&amp;acy;&amp;yacy; &amp;pcy;&amp;rcy;&amp;iecy;&amp;zcy;&amp;iecy;&amp;ncy;&amp;tcy;&amp;a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44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24544" y="1196752"/>
            <a:ext cx="921702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3" y="1236376"/>
            <a:ext cx="6681795" cy="4023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365104"/>
            <a:ext cx="1380052" cy="2365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412" y="4171280"/>
            <a:ext cx="1313070" cy="25829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1484784"/>
            <a:ext cx="4320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Нам повторять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Весь день не лень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При каждой </a:t>
            </a:r>
            <a:r>
              <a:rPr lang="ru-RU" sz="2400" dirty="0" smtClean="0">
                <a:solidFill>
                  <a:srgbClr val="0070C0"/>
                </a:solidFill>
              </a:rPr>
              <a:t>встрече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>
                <a:solidFill>
                  <a:srgbClr val="FF0000"/>
                </a:solidFill>
              </a:rPr>
              <a:t>Добрый день!»</a:t>
            </a:r>
          </a:p>
          <a:p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368</TotalTime>
  <Words>269</Words>
  <Application>Microsoft Office PowerPoint</Application>
  <PresentationFormat>Экран (4:3)</PresentationFormat>
  <Paragraphs>78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Comic Sans MS</vt:lpstr>
      <vt:lpstr>Times New Roman</vt:lpstr>
      <vt:lpstr>Trebuchet MS</vt:lpstr>
      <vt:lpstr>Wingdings</vt:lpstr>
      <vt:lpstr>Wingdings 3</vt:lpstr>
      <vt:lpstr>Аспект</vt:lpstr>
      <vt:lpstr>Уроки вежливости  для детей!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 методы работы с родителями в ДОУ</dc:title>
  <dc:creator>Dentsply</dc:creator>
  <cp:lastModifiedBy>HP</cp:lastModifiedBy>
  <cp:revision>56</cp:revision>
  <dcterms:created xsi:type="dcterms:W3CDTF">2015-03-23T18:39:10Z</dcterms:created>
  <dcterms:modified xsi:type="dcterms:W3CDTF">2020-01-05T18:43:42Z</dcterms:modified>
</cp:coreProperties>
</file>