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6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7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654B67-775F-4070-815C-FE3A99102A30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2EA846-620C-4723-89F4-8CA3551B1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4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74" y="1004934"/>
            <a:ext cx="87088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Презентация опыта работы «Развитие</a:t>
            </a:r>
          </a:p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сенсорики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и мелкой моторики у детей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аннего возраста»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89" y="3105339"/>
            <a:ext cx="3965051" cy="33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025489" y="4092166"/>
            <a:ext cx="49889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одготовила: воспитатель</a:t>
            </a:r>
          </a:p>
          <a:p>
            <a:pPr algn="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Смирнова Ольга Ивановна,</a:t>
            </a:r>
          </a:p>
          <a:p>
            <a:pPr algn="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первая квалификационная категория</a:t>
            </a:r>
            <a:endParaRPr lang="ru-RU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5836" y="5746749"/>
            <a:ext cx="22846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Санкт-Петербург</a:t>
            </a:r>
          </a:p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2019 г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480" y="334977"/>
            <a:ext cx="4099520" cy="364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6459" y="135802"/>
            <a:ext cx="8355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ГБДОУ детский сад №92 Красносельского района Санкт-Петербурга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8158" y="151707"/>
            <a:ext cx="7377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 –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пазлы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конструкторы, счетные палочки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542" y="2045840"/>
            <a:ext cx="2866133" cy="334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95" y="3268301"/>
            <a:ext cx="3469370" cy="306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3" t="-90"/>
          <a:stretch/>
        </p:blipFill>
        <p:spPr>
          <a:xfrm>
            <a:off x="8316240" y="3215363"/>
            <a:ext cx="2873843" cy="330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9669" y="968622"/>
            <a:ext cx="103172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Развивают творческие способности, способствуют развитию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точности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глазомера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 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последовательности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действий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2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37" y="3051109"/>
            <a:ext cx="4953000" cy="342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28" y="3111757"/>
            <a:ext cx="4690965" cy="330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17267" y="280119"/>
            <a:ext cx="6221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Самомассаж с помощью шарика Су-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Джок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257" y="926450"/>
            <a:ext cx="113351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Детям нравиться  массировать пальцы и ладошки, играть с маленьким «шариком-ёжиком».</a:t>
            </a:r>
          </a:p>
          <a:p>
            <a:pPr marL="914400" lvl="1" indent="-4572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Это оказывает благотворное влияние на весь организм, повышает иммунитет, а так же способствует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азвитию мелкой моторики пальцев рук, тем самым активизируя и развивая речь детей. 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09" y="224135"/>
            <a:ext cx="11294167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Результат деятельности детей в центре сенсорного развития: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Дети различают и называют некоторые цвета спектра- красный, зеленый, синий, желтый.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Различают и называют некоторые  геометрические фигуры и тела  ( круг, шар, куб, треугольник, квадрат).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Используют сенсорные эталоны  (лимон желтый как солнышко, огурчик зеленый как травка).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Начинают на ощупь различать качество предметов и их называть.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Умеют слушать и различать звуки в окружающей обстановке.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709044"/>
            <a:ext cx="8506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093" y="2063338"/>
            <a:ext cx="4096867" cy="3645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02" y="2063338"/>
            <a:ext cx="409686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0848" y="725610"/>
            <a:ext cx="11165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2"/>
                </a:solidFill>
                <a:latin typeface="Gabriola" panose="04040605051002020D02" pitchFamily="82" charset="0"/>
              </a:rPr>
              <a:t>П</a:t>
            </a:r>
            <a:r>
              <a:rPr lang="ru-RU" sz="20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ознание окружающего мира начинается с восприятия и явлений, а положительные эмоции составляют основу психического  здоровья и благополучия детей.</a:t>
            </a:r>
            <a:endParaRPr lang="ru-RU" sz="2000" b="1" dirty="0">
              <a:solidFill>
                <a:schemeClr val="accent2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848" y="1371941"/>
            <a:ext cx="11066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Для каждого здорового ребенка в первые три года жизни характерны высокая степень ориентированных реакций на все окружающее.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На </a:t>
            </a:r>
            <a:r>
              <a:rPr lang="ru-RU" sz="2000" b="1" dirty="0">
                <a:solidFill>
                  <a:schemeClr val="accent2"/>
                </a:solidFill>
                <a:latin typeface="Gabriola" panose="04040605051002020D02" pitchFamily="82" charset="0"/>
              </a:rPr>
              <a:t>этапе раннего детства ознакомление со свойствами предметов играет определённую роль. </a:t>
            </a:r>
            <a:endParaRPr lang="ru-RU" sz="2000" b="1" dirty="0" smtClean="0">
              <a:solidFill>
                <a:schemeClr val="accent2"/>
              </a:solidFill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Именно этот возраст наиболее благоприятен для совершенствования деятельности органов чувств, накопления представлений об окружающем мире.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2"/>
                </a:solidFill>
                <a:latin typeface="Gabriola" panose="04040605051002020D02" pitchFamily="82" charset="0"/>
              </a:rPr>
              <a:t>В</a:t>
            </a:r>
            <a:r>
              <a:rPr lang="ru-RU" sz="2000" b="1" dirty="0" smtClean="0">
                <a:solidFill>
                  <a:schemeClr val="accent2"/>
                </a:solidFill>
                <a:latin typeface="Gabriola" panose="04040605051002020D02" pitchFamily="82" charset="0"/>
              </a:rPr>
              <a:t>ажно , чтобы малыши не испытывали «сенсорного голода», а жизнь у них была разнообразной и богатой впечатлениями.</a:t>
            </a:r>
            <a:endParaRPr lang="ru-RU" sz="2000" b="1" dirty="0">
              <a:solidFill>
                <a:schemeClr val="accent2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7197" y="79279"/>
            <a:ext cx="6442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Сенсорное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развитие ребёнка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раннего возраста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95" y="4502892"/>
            <a:ext cx="3861806" cy="21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496" y="4395477"/>
            <a:ext cx="3530850" cy="222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537" y="124547"/>
            <a:ext cx="1098442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Цель: 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Формировать у детей восприятия отдельных свойств предметов и явлений: </a:t>
            </a:r>
          </a:p>
          <a:p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формы, цвета, величины, пространства, времени, движений, особых свойств.</a:t>
            </a:r>
          </a:p>
          <a:p>
            <a: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Задачи: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Развивать зрительные ощущения: учить различать цвет, форму, величину предмета.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Развивать тактильную чувствительность: учить различать на ощупь качество предметов и назвать их, развивать силу, мелкой моторики, координации  движений.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Развивать слуховую чувствительность , умение слушать  и различать речевой слух.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Обращать внимание детей на  различие предметов по величине; формировать  понимание слов «Большой» и «маленький».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Закрепить у детей умения группировать и соотносить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</a:t>
            </a:r>
            <a:r>
              <a:rPr lang="ru-RU" sz="28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о цвету, форме и величине.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Познакомить детей с  геометрическими формами и их названиями.</a:t>
            </a:r>
            <a:endParaRPr lang="ru-RU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9430" y="0"/>
            <a:ext cx="2334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А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ктуальность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1793" y="1591208"/>
            <a:ext cx="112926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Ребенок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 имеющий высокий уровень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развития мелкой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моторики, умеет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логически рассуждать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 у него достаточно хорошо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развиты память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 мышление, внимание, связная речь.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213" y="571676"/>
            <a:ext cx="103445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Уровень развития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сенсорики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и мелкой моторики – показатели интеллектуальной 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готовности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ребенка к школьному обучению.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907" y="2610740"/>
            <a:ext cx="11033790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Работа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развитию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сенсорики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и 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мелкой моторики включает в себя: 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Массаж рук,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лица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Пальчиковые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Различные виды театра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Дидактические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Игры с природным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материалом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Изобразительную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деятельность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*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Конструирование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7" y="3836168"/>
            <a:ext cx="3400067" cy="399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399" y="3739081"/>
            <a:ext cx="3414014" cy="401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8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13" y="373622"/>
            <a:ext cx="39146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Центр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сенсорики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0581" y="3303879"/>
            <a:ext cx="3507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Дидактический стол</a:t>
            </a:r>
            <a:endParaRPr lang="ru-RU" sz="3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886" y="4095446"/>
            <a:ext cx="7577198" cy="269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" t="-2831" b="-17292"/>
          <a:stretch/>
        </p:blipFill>
        <p:spPr>
          <a:xfrm>
            <a:off x="285176" y="1165189"/>
            <a:ext cx="4372825" cy="355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1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25" y="3635290"/>
            <a:ext cx="3023860" cy="317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75" y="1594056"/>
            <a:ext cx="4037849" cy="408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273" y="3024179"/>
            <a:ext cx="3571593" cy="37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94784" y="0"/>
            <a:ext cx="6810391" cy="676511"/>
          </a:xfrm>
        </p:spPr>
        <p:txBody>
          <a:bodyPr>
            <a:normAutofit/>
          </a:bodyPr>
          <a:lstStyle/>
          <a:p>
            <a:r>
              <a:rPr lang="ru-RU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Дидактическое пособие «</a:t>
            </a:r>
            <a:r>
              <a:rPr lang="ru-RU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Фланелеграф</a:t>
            </a:r>
            <a:r>
              <a:rPr lang="ru-RU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»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94788" y="787651"/>
            <a:ext cx="10584594" cy="245450"/>
          </a:xfrm>
        </p:spPr>
        <p:txBody>
          <a:bodyPr>
            <a:no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развивает </a:t>
            </a:r>
            <a:r>
              <a:rPr 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творческое и логическое </a:t>
            </a:r>
            <a:r>
              <a:rPr lang="ru-RU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мышление;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способствует </a:t>
            </a:r>
            <a:r>
              <a:rPr 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развитию моторики рук и пальчиков;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развивает речь, обогащает словарный запас;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позволяет весело и продуктивно проводить время со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22679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6618" y="242242"/>
            <a:ext cx="6365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Дидактическая игра «Сделай правильно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»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123" y="888573"/>
            <a:ext cx="1151600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 с пробками и прищепками благотворно влияют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на  развитие мелкой моторики, эти игры развивают не только мелкую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моторику, но и сенсорные эталоны,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память, внимание и интерес к математическим занятиям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914" y="3168710"/>
            <a:ext cx="3648547" cy="289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493" y="3168710"/>
            <a:ext cx="3358835" cy="280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57" y="3241141"/>
            <a:ext cx="3467475" cy="282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6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32333" y="256689"/>
            <a:ext cx="4120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 –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шнуровки, бусины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056" y="903020"/>
            <a:ext cx="109808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азвивают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пространственную ориентировку, внимание, формируют навыки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шнуровки. 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Развивают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творческие способности, способствуют развитию точности глазомера, 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последовательности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действий.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96" y="2418299"/>
            <a:ext cx="3455577" cy="313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295" y="3124470"/>
            <a:ext cx="3146414" cy="342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48" y="2172203"/>
            <a:ext cx="3821105" cy="33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430" y="2682175"/>
            <a:ext cx="8535140" cy="1493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4308" y="179600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Игры -  мозаики, вкладыши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787" y="2254313"/>
            <a:ext cx="4549556" cy="341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51" y="2254313"/>
            <a:ext cx="4275122" cy="353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390" y="2818738"/>
            <a:ext cx="2362955" cy="339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67753" y="984023"/>
            <a:ext cx="89157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Р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азвивают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мелкую моторику, внимание, мышление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,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логику, зрительное восприятие.</a:t>
            </a:r>
          </a:p>
        </p:txBody>
      </p:sp>
    </p:spTree>
    <p:extLst>
      <p:ext uri="{BB962C8B-B14F-4D97-AF65-F5344CB8AC3E}">
        <p14:creationId xmlns:p14="http://schemas.microsoft.com/office/powerpoint/2010/main" val="5759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456</TotalTime>
  <Words>569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Gabriola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«Фланелеграф»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2019-11-01T20:10:55Z</dcterms:created>
  <dcterms:modified xsi:type="dcterms:W3CDTF">2019-12-22T17:04:35Z</dcterms:modified>
</cp:coreProperties>
</file>