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277" r:id="rId3"/>
    <p:sldId id="257" r:id="rId4"/>
    <p:sldId id="258" r:id="rId5"/>
    <p:sldId id="278" r:id="rId6"/>
    <p:sldId id="260" r:id="rId7"/>
    <p:sldId id="261" r:id="rId8"/>
    <p:sldId id="279" r:id="rId9"/>
    <p:sldId id="280" r:id="rId10"/>
    <p:sldId id="262" r:id="rId11"/>
    <p:sldId id="263" r:id="rId12"/>
    <p:sldId id="281" r:id="rId13"/>
    <p:sldId id="265" r:id="rId14"/>
    <p:sldId id="282" r:id="rId15"/>
    <p:sldId id="267" r:id="rId16"/>
    <p:sldId id="284" r:id="rId17"/>
    <p:sldId id="268" r:id="rId18"/>
    <p:sldId id="269" r:id="rId19"/>
    <p:sldId id="285" r:id="rId20"/>
    <p:sldId id="270" r:id="rId21"/>
    <p:sldId id="271" r:id="rId22"/>
    <p:sldId id="272" r:id="rId23"/>
    <p:sldId id="288" r:id="rId24"/>
    <p:sldId id="286" r:id="rId25"/>
    <p:sldId id="273" r:id="rId26"/>
    <p:sldId id="287" r:id="rId27"/>
    <p:sldId id="305" r:id="rId28"/>
    <p:sldId id="275" r:id="rId29"/>
    <p:sldId id="309" r:id="rId30"/>
    <p:sldId id="302" r:id="rId31"/>
    <p:sldId id="310" r:id="rId32"/>
    <p:sldId id="311" r:id="rId33"/>
    <p:sldId id="312" r:id="rId34"/>
    <p:sldId id="313" r:id="rId35"/>
    <p:sldId id="314" r:id="rId36"/>
    <p:sldId id="315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DD439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9CAFD-25A5-4772-BA54-F0B20DC8D05B}" type="datetimeFigureOut">
              <a:rPr lang="ru-RU" smtClean="0"/>
              <a:t>04.01.2020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F2C93-6915-4757-82BF-30542EF29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353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2C93-6915-4757-82BF-30542EF29DC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55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F2C93-6915-4757-82BF-30542EF29DC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064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4BFE-A6C2-4B55-B942-0AC8DAEA8A67}" type="datetimeFigureOut">
              <a:rPr lang="ru-RU" smtClean="0"/>
              <a:t>04.01.2020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6B33-F0B2-4F18-9C3D-7AFDD8BFF1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4BFE-A6C2-4B55-B942-0AC8DAEA8A67}" type="datetimeFigureOut">
              <a:rPr lang="ru-RU" smtClean="0"/>
              <a:t>04.01.2020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6B33-F0B2-4F18-9C3D-7AFDD8BFF1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4BFE-A6C2-4B55-B942-0AC8DAEA8A67}" type="datetimeFigureOut">
              <a:rPr lang="ru-RU" smtClean="0"/>
              <a:t>04.01.2020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6B33-F0B2-4F18-9C3D-7AFDD8BFF175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4BFE-A6C2-4B55-B942-0AC8DAEA8A67}" type="datetimeFigureOut">
              <a:rPr lang="ru-RU" smtClean="0"/>
              <a:t>04.01.2020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6B33-F0B2-4F18-9C3D-7AFDD8BFF17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4BFE-A6C2-4B55-B942-0AC8DAEA8A67}" type="datetimeFigureOut">
              <a:rPr lang="ru-RU" smtClean="0"/>
              <a:t>04.01.2020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6B33-F0B2-4F18-9C3D-7AFDD8BFF1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4BFE-A6C2-4B55-B942-0AC8DAEA8A67}" type="datetimeFigureOut">
              <a:rPr lang="ru-RU" smtClean="0"/>
              <a:t>04.01.2020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6B33-F0B2-4F18-9C3D-7AFDD8BFF17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4BFE-A6C2-4B55-B942-0AC8DAEA8A67}" type="datetimeFigureOut">
              <a:rPr lang="ru-RU" smtClean="0"/>
              <a:t>04.01.2020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6B33-F0B2-4F18-9C3D-7AFDD8BFF1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4BFE-A6C2-4B55-B942-0AC8DAEA8A67}" type="datetimeFigureOut">
              <a:rPr lang="ru-RU" smtClean="0"/>
              <a:t>04.01.2020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6B33-F0B2-4F18-9C3D-7AFDD8BFF1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4BFE-A6C2-4B55-B942-0AC8DAEA8A67}" type="datetimeFigureOut">
              <a:rPr lang="ru-RU" smtClean="0"/>
              <a:t>04.01.2020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6B33-F0B2-4F18-9C3D-7AFDD8BFF17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4BFE-A6C2-4B55-B942-0AC8DAEA8A67}" type="datetimeFigureOut">
              <a:rPr lang="ru-RU" smtClean="0"/>
              <a:t>04.01.2020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6B33-F0B2-4F18-9C3D-7AFDD8BFF175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4BFE-A6C2-4B55-B942-0AC8DAEA8A67}" type="datetimeFigureOut">
              <a:rPr lang="ru-RU" smtClean="0"/>
              <a:t>04.01.2020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26B33-F0B2-4F18-9C3D-7AFDD8BFF17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7464BFE-A6C2-4B55-B942-0AC8DAEA8A67}" type="datetimeFigureOut">
              <a:rPr lang="ru-RU" smtClean="0"/>
              <a:t>04.01.2020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F126B33-F0B2-4F18-9C3D-7AFDD8BFF17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11560" y="-675456"/>
            <a:ext cx="7772400" cy="1780108"/>
          </a:xfrm>
        </p:spPr>
        <p:txBody>
          <a:bodyPr>
            <a:normAutofit/>
          </a:bodyPr>
          <a:lstStyle/>
          <a:p>
            <a:r>
              <a:rPr lang="ru-RU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Есенин – больше, чем поэт!</a:t>
            </a:r>
            <a:endParaRPr lang="ru-RU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03648" y="1052736"/>
            <a:ext cx="6400800" cy="1960241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Литературный вечер для детей и родителей</a:t>
            </a:r>
          </a:p>
          <a:p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  Шашкина Марина Евгеньевна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октября 2019 г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LENOVO\Desktop\DSCF64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564904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5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Опостылеют </a:t>
            </a:r>
            <a:r>
              <a:rPr lang="ru-RU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залазки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 садимся в два рядка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Слушать бабушкины сказки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Ивана-дурака.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LENOVO\Desktop\DSCF63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852936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LENOVO\Desktop\DSCF64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92" y="2826485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32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252728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вспоминаю то, что видел я в краю.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Стихи мои, спокойно расскажите про жизнь мою…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Изба  крестьянская.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Хомутный запах дёгтя…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LENOVO\Desktop\DSCF63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665" y="2538000"/>
            <a:ext cx="324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LENOVO\Desktop\DSCF63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5" y="2538000"/>
            <a:ext cx="576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2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LENOVO\Desktop\DSCF64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47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Тогда в мозгу,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Влеченьем к музе сжатом,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Текли мечтанья в тайной тишине,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буду я известным 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богатым,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будет памятник 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тоять в Рязани мне.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LENOVO\Desktop\DSCF6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36912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75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буду воспевать всем существом в поэте –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Шестую часть земли с названьем кратким «Русь».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LENOVO\Desktop\DSCF64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66" y="2535735"/>
            <a:ext cx="324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LENOVO\Desktop\DSCF64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384" y="2561236"/>
            <a:ext cx="324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LENOVO\Desktop\DSCF64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61" y="2921236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76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Заметает пурга белый путь…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2679700"/>
            <a:ext cx="3822700" cy="3446463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лес заворожённый,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 пушинкам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серебра,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Я с винтовкой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заряжённой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На охоту шёл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вчера.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 descr="C:\Users\LENOVO\Desktop\DSCF63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88840"/>
            <a:ext cx="351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47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LENOVO\Desktop\DSCF6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88"/>
            <a:ext cx="96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4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покинул родимый дом,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Голубую оставил Русь.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LENOVO\Desktop\DSCF63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920"/>
            <a:ext cx="4680000" cy="35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LENOVO\Desktop\DSCF6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300" y="2708920"/>
            <a:ext cx="4680000" cy="35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29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Сыплет черёмуха снегом.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Зелень в цвету и росе.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LENOVO\Desktop\DSCF63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08" y="2853016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LENOVO\Desktop\DSCF6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53016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55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LENOVO\Desktop\DSCF6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0000" cy="9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4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презентации использованы  творческие работы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и родителей 2 «А» класса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МОУ КСОШ имени Героя РФ И.В. Сарычева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LENOVO\Desktop\DSCF64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42717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ENOVO\Desktop\DSCF64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536" y="2564904"/>
            <a:ext cx="297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27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сердце ландыши вспыхнувших сил…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LENOVO\Desktop\DSCF64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365587"/>
            <a:ext cx="297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LENOVO\Desktop\DSCF63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2817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37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99792" y="404664"/>
            <a:ext cx="3352800" cy="1252728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дом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голубыми ставнями,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забыть мне тебя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LENOVO\Desktop\DSCF64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4488"/>
            <a:ext cx="297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LENOVO\Desktop\DSCF64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0" y="1772816"/>
            <a:ext cx="297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LENOVO\Desktop\DSCF63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000" y="1772816"/>
            <a:ext cx="297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57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LENOVO\Desktop\DSCF64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0000" cy="9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85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720" y="90872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ты, где ты, отчий дом,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Гревший спину под бугром?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…За рекой поёт петух.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 стада пасёт пастух.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C:\Users\LENOVO\Desktop\DSCF6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LENOVO\Desktop\DSCF64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520" y="2996952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71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LENOVO\Desktop\DSCF64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90" y="-171400"/>
            <a:ext cx="96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81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последний поэт деревни…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Гой ты,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Русь моя родная,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Хаты – в ризах образа…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Не видать конца и края –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Только синь сосёт глаза.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C:\Users\LENOVO\Desktop\DSCF63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51095"/>
            <a:ext cx="351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39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LENOVO\Desktop\DSCF64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69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LENOVO\Desktop\DSCF63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196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Синий туман, снеговое раздолье…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Снова вернулся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в край родимый.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меня помнит?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позабыл?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Грустно стою я,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странник гонимый…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LENOVO\Desktop\DSCF63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50" y="2492896"/>
            <a:ext cx="297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56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Вечер, как сажа, льётся в окно…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Пляшет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гасница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прыгает тень.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окна стучится старый плетень.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Липнет к окошку чёрная гать.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Девочку-крошку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байкает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мать.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C:\Users\LENOVO\Desktop\DSCF64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96" y="2780928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52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7092" y="1722516"/>
            <a:ext cx="3352800" cy="1252728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имени слово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есень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Осень, ясень, осенний цвет.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LENOVO\Desktop\DSCF64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43382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LENOVO\Desktop\DSCF63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960" y="1804215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14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Есенин – больше , чем поэт!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 этом никаких сомнений нет!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 хочется любить,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творить,           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мечтать,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Россию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 Русью  называть…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LENOVO\Desktop\DSCF64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88000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51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   С  ПРАЗДНИКА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LENOVO\Desktop\DSCF64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62936"/>
            <a:ext cx="456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ENOVO\Desktop\DSCF64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651" y="2762936"/>
            <a:ext cx="456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28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LENOVO\Desktop\DSCF6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" y="2780928"/>
            <a:ext cx="456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ENOVO\Desktop\DSCF64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80928"/>
            <a:ext cx="456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67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LENOVO\Desktop\DSCF6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456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ENOVO\Desktop\DSCF6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09250" y="-10590213"/>
            <a:ext cx="456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ENOVO\Desktop\DSCF6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000" y="2780928"/>
            <a:ext cx="456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73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LENOVO\Desktop\DSCF65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57" y="2758974"/>
            <a:ext cx="456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ENOVO\Desktop\DSCF64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752" y="2758974"/>
            <a:ext cx="456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79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LENOVO\Desktop\DSCF65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456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ENOVO\Desktop\DSCF65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80928"/>
            <a:ext cx="4560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86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LENOVO\Desktop\DSCF64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64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кажется, нигде и никогда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увидать, не выдумать такого…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 Рязанский…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LENOVO\Desktop\DSCF64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576" y="2511008"/>
            <a:ext cx="4680000" cy="35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LENOVO\Desktop\DSCF64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01008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86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тёмной прядью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перелесиц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неколебимой синеве,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Ягнёночек кудрявый – месяц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гуляет в голубой траве.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LENOVO\Desktop\DSCF64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36" y="2705939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LENOVO\Desktop\DSCF6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12235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75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о своём таланте много знаю.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Стихи – не очень трудные дела…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 более всего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Любовь к родному краю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Меня томила,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Мучила и жгла.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LENOVO\Desktop\DSCF6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60000"/>
            <a:ext cx="324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85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 холмах зелёных табуны коней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Сдувают ноздрями златой налёт со дней…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7" name="Picture 7" descr="C:\Users\LENOVO\Desktop\DSCF63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147491"/>
            <a:ext cx="324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LENOVO\Desktop\DSCF64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87491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31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Погасло солнце. Тихо на лужке.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Пастух играет песню на рожке.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LENOVO\Desktop\DSCF64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LENOVO\Desktop\DSCF6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520" y="2852936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23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Пастушонку Пете трудно жить на свете: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Тонкой хворостиной управлять скотиной…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LENOVO\Desktop\DSCF64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6240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48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373</TotalTime>
  <Words>302</Words>
  <Application>Microsoft Office PowerPoint</Application>
  <PresentationFormat>Экран (4:3)</PresentationFormat>
  <Paragraphs>72</Paragraphs>
  <Slides>36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Calibri</vt:lpstr>
      <vt:lpstr>Candara</vt:lpstr>
      <vt:lpstr>Symbol</vt:lpstr>
      <vt:lpstr>Times New Roman</vt:lpstr>
      <vt:lpstr>Волна</vt:lpstr>
      <vt:lpstr>Сергей Есенин – больше, чем поэт!</vt:lpstr>
      <vt:lpstr>В презентации использованы  творческие работы  учащихся и родителей 2 «А» класса  МОУ КСОШ имени Героя РФ И.В. Сарычева</vt:lpstr>
      <vt:lpstr>В этом имени слово «есень», Осень, ясень, осенний цвет.</vt:lpstr>
      <vt:lpstr>И кажется, нигде и никогда Не увидать, не выдумать такого… Простор Рязанский…</vt:lpstr>
      <vt:lpstr>За тёмной прядью перелесиц, В неколебимой синеве, Ягнёночек кудрявый – месяц гуляет в голубой траве.</vt:lpstr>
      <vt:lpstr>Я о своём таланте много знаю.    Стихи – не очень трудные дела…</vt:lpstr>
      <vt:lpstr>В  холмах зелёных табуны коней Сдувают ноздрями златой налёт со дней…</vt:lpstr>
      <vt:lpstr>Погасло солнце. Тихо на лужке. Пастух играет песню на рожке.</vt:lpstr>
      <vt:lpstr>Пастушонку Пете трудно жить на свете: Тонкой хворостиной управлять скотиной…</vt:lpstr>
      <vt:lpstr>       Опостылеют залазки,      И садимся в два рядка          Слушать бабушкины сказки Про Ивана-дурака.</vt:lpstr>
      <vt:lpstr>Я вспоминаю то, что видел я в краю. Стихи мои, спокойно расскажите про жизнь мою… Изба  крестьянская. Хомутный запах дёгтя… </vt:lpstr>
      <vt:lpstr>Презентация PowerPoint</vt:lpstr>
      <vt:lpstr>Тогда в мозгу, Влеченьем к музе сжатом, Текли мечтанья в тайной тишине,</vt:lpstr>
      <vt:lpstr>Я буду воспевать всем существом в поэте – Шестую часть земли с названьем кратким «Русь».</vt:lpstr>
      <vt:lpstr>Заметает пурга белый путь…</vt:lpstr>
      <vt:lpstr>Презентация PowerPoint</vt:lpstr>
      <vt:lpstr>Я покинул родимый дом, Голубую оставил Русь.</vt:lpstr>
      <vt:lpstr>Сыплет черёмуха снегом. Зелень в цвету и росе.</vt:lpstr>
      <vt:lpstr>Презентация PowerPoint</vt:lpstr>
      <vt:lpstr>В сердце ландыши вспыхнувших сил…</vt:lpstr>
      <vt:lpstr>Низкий дом  с голубыми ставнями, Не забыть мне тебя никогда…</vt:lpstr>
      <vt:lpstr>Презентация PowerPoint</vt:lpstr>
      <vt:lpstr>Где ты, где ты, отчий дом, Гревший спину под бугром? …За рекой поёт петух. Там стада пасёт пастух.</vt:lpstr>
      <vt:lpstr>Презентация PowerPoint</vt:lpstr>
      <vt:lpstr>Я последний поэт деревни…</vt:lpstr>
      <vt:lpstr>Презентация PowerPoint</vt:lpstr>
      <vt:lpstr>Презентация PowerPoint</vt:lpstr>
      <vt:lpstr>Синий туман, снеговое раздолье…</vt:lpstr>
      <vt:lpstr>Вечер, как сажа, льётся в окно…</vt:lpstr>
      <vt:lpstr>Сергей Есенин – больше , чем поэт! И в этом никаких сомнений нет!</vt:lpstr>
      <vt:lpstr>ФОТО   С  ПРАЗДНИКА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Сергей Есенин – больше, чем поэт!</dc:title>
  <dc:creator>LENOVO</dc:creator>
  <cp:lastModifiedBy>Хозяин</cp:lastModifiedBy>
  <cp:revision>58</cp:revision>
  <dcterms:created xsi:type="dcterms:W3CDTF">2015-10-25T17:18:11Z</dcterms:created>
  <dcterms:modified xsi:type="dcterms:W3CDTF">2020-01-03T22:11:02Z</dcterms:modified>
</cp:coreProperties>
</file>