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2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6" y="1124744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Развитие конструктивной деятельности и технического творчества дошкольников  через использование современных конструкторов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548680"/>
            <a:ext cx="712879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фото\IMG_3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12501" cy="3384376"/>
          </a:xfrm>
          <a:prstGeom prst="rect">
            <a:avLst/>
          </a:prstGeom>
          <a:noFill/>
        </p:spPr>
      </p:pic>
      <p:pic>
        <p:nvPicPr>
          <p:cNvPr id="7171" name="Picture 3" descr="C:\Users\user\Desktop\фото\IMG_3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8640"/>
            <a:ext cx="4499992" cy="3374994"/>
          </a:xfrm>
          <a:prstGeom prst="rect">
            <a:avLst/>
          </a:prstGeom>
          <a:noFill/>
        </p:spPr>
      </p:pic>
      <p:pic>
        <p:nvPicPr>
          <p:cNvPr id="7172" name="Picture 4" descr="C:\Users\user\Desktop\фото\IMG_36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фото\IMG_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032448" cy="3024336"/>
          </a:xfrm>
          <a:prstGeom prst="rect">
            <a:avLst/>
          </a:prstGeom>
          <a:noFill/>
        </p:spPr>
      </p:pic>
      <p:pic>
        <p:nvPicPr>
          <p:cNvPr id="8195" name="Picture 3" descr="C:\Users\user\Desktop\фото\IMG_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470452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фото\IMG_3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3510391" cy="4680520"/>
          </a:xfrm>
          <a:prstGeom prst="rect">
            <a:avLst/>
          </a:prstGeom>
          <a:noFill/>
        </p:spPr>
      </p:pic>
      <p:pic>
        <p:nvPicPr>
          <p:cNvPr id="9219" name="Picture 3" descr="C:\Users\user\Desktop\фото\IMG_3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3510390" cy="4680520"/>
          </a:xfrm>
          <a:prstGeom prst="rect">
            <a:avLst/>
          </a:prstGeom>
          <a:noFill/>
        </p:spPr>
      </p:pic>
      <p:pic>
        <p:nvPicPr>
          <p:cNvPr id="9221" name="Picture 5" descr="C:\Users\user\Desktop\фото\IMG_36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97768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фото\IMG_3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9300">
            <a:off x="5350998" y="2468184"/>
            <a:ext cx="2755814" cy="2733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фото\IMG_3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304256" cy="2520280"/>
          </a:xfrm>
          <a:prstGeom prst="rect">
            <a:avLst/>
          </a:prstGeom>
          <a:noFill/>
        </p:spPr>
      </p:pic>
      <p:pic>
        <p:nvPicPr>
          <p:cNvPr id="2051" name="Picture 3" descr="C:\Users\user\Desktop\фото\IMG_3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288032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фото\IMG_3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2736304" cy="3456384"/>
          </a:xfrm>
          <a:prstGeom prst="rect">
            <a:avLst/>
          </a:prstGeom>
          <a:noFill/>
        </p:spPr>
      </p:pic>
      <p:pic>
        <p:nvPicPr>
          <p:cNvPr id="3074" name="Picture 2" descr="C:\Users\user\Desktop\фото\IMG_3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356992"/>
            <a:ext cx="248427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user\Desktop\фото\IMG_3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3240360" cy="2430270"/>
          </a:xfrm>
          <a:prstGeom prst="rect">
            <a:avLst/>
          </a:prstGeom>
          <a:noFill/>
        </p:spPr>
      </p:pic>
      <p:pic>
        <p:nvPicPr>
          <p:cNvPr id="4099" name="Picture 3" descr="C:\Users\user\Desktop\фото\IMG_36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204864"/>
            <a:ext cx="3384376" cy="2538282"/>
          </a:xfrm>
          <a:prstGeom prst="rect">
            <a:avLst/>
          </a:prstGeom>
          <a:noFill/>
        </p:spPr>
      </p:pic>
      <p:pic>
        <p:nvPicPr>
          <p:cNvPr id="4100" name="Picture 4" descr="C:\Users\user\Desktop\фото\IMG_3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5104"/>
            <a:ext cx="2880320" cy="21602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76256" y="1484784"/>
            <a:ext cx="1872208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72816"/>
            <a:ext cx="1296144" cy="288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танция»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772816"/>
            <a:ext cx="367240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«Ветряная мельница»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фото\IMG_3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64840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C:\Users\user\Desktop\фото\IMG_3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2019-03-19T05:04:31Z</dcterms:created>
  <dcterms:modified xsi:type="dcterms:W3CDTF">2019-03-29T05:59:07Z</dcterms:modified>
</cp:coreProperties>
</file>