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73" r:id="rId10"/>
    <p:sldId id="271" r:id="rId11"/>
    <p:sldId id="278" r:id="rId12"/>
    <p:sldId id="277" r:id="rId13"/>
    <p:sldId id="276" r:id="rId14"/>
    <p:sldId id="275" r:id="rId15"/>
    <p:sldId id="274" r:id="rId16"/>
    <p:sldId id="272" r:id="rId17"/>
    <p:sldId id="261" r:id="rId18"/>
    <p:sldId id="264" r:id="rId19"/>
    <p:sldId id="269" r:id="rId20"/>
    <p:sldId id="268" r:id="rId21"/>
    <p:sldId id="265" r:id="rId22"/>
    <p:sldId id="267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33265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МБДОУ ДЕТСКИЙ САД КОМБИНИРОВАННОГО ВИДА №1</a:t>
            </a:r>
            <a:endParaRPr lang="ru-RU" dirty="0"/>
          </a:p>
          <a:p>
            <a:pPr algn="ctr"/>
            <a:r>
              <a:rPr lang="ru-RU" b="1" dirty="0"/>
              <a:t>с. Успенское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44824"/>
            <a:ext cx="80409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 </a:t>
            </a:r>
            <a:endParaRPr lang="ru-RU" b="1" dirty="0" smtClean="0"/>
          </a:p>
          <a:p>
            <a:endParaRPr lang="ru-RU" dirty="0"/>
          </a:p>
          <a:p>
            <a:pPr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«РАЗВИТИЕ ДВИГАТЕЛЬНОЙ АКТИВНОСТИ, КАК  ОДНОГО ИЗ КОМПОНЕНТОВ ЗОЖ, У ДЕТЕЙ СТАРШЕГО ДОШКОЛЬНОГО ВОЗРАСТА С ОВЗ».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5013176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Подготовила: инструктор по физической культуре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Полянская М.В.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0647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54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ЭТАП- ОСНОВНОЙ.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детьми: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838"/>
          <a:stretch/>
        </p:blipFill>
        <p:spPr>
          <a:xfrm rot="20772977">
            <a:off x="-157442" y="1988896"/>
            <a:ext cx="4625511" cy="3775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192">
            <a:off x="3801215" y="2420899"/>
            <a:ext cx="5025464" cy="3769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03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dirty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ЗАНЯТИЙ ПО ПЕРСПЕКТИВНОМУ ТЕМАТИЧЕСКОМУ ПЛАНИРОВАНИЮ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4473">
            <a:off x="385070" y="1534453"/>
            <a:ext cx="3814269" cy="286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596">
            <a:off x="5310705" y="1274919"/>
            <a:ext cx="3379770" cy="337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58" y="3789040"/>
            <a:ext cx="427137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8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029" y="19515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РОЛЕВЫЕ ИГРЫ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031">
            <a:off x="233182" y="1048716"/>
            <a:ext cx="2931325" cy="39084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894">
            <a:off x="6546316" y="1179273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4104456" cy="2934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98" y="857483"/>
            <a:ext cx="2643758" cy="3525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83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4422"/>
            <a:ext cx="3744416" cy="4992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99892"/>
            <a:ext cx="4320480" cy="5468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90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ПОДВИЖНЫХ ИГР </a:t>
            </a:r>
          </a:p>
          <a:p>
            <a:pPr marL="0" lvl="1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ИГРОВЫХ УПРАЖНЕНИЙ НА ЗАНЯТИЯХ </a:t>
            </a:r>
          </a:p>
          <a:p>
            <a:pPr marL="0" lvl="1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 УЛИЦЕ.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338">
            <a:off x="124858" y="1190924"/>
            <a:ext cx="3152623" cy="3152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47926"/>
            <a:ext cx="3573016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1638">
            <a:off x="6288454" y="1158142"/>
            <a:ext cx="3170377" cy="4227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3923927" cy="29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2441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ЕЖЕДНЕВНОЕ ПРОВЕДЕНИЕ ПРОФИЛАКТИЧЕСКИХ ГИМНАСТИК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641">
            <a:off x="-11669" y="1588999"/>
            <a:ext cx="3946020" cy="295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39">
            <a:off x="4640122" y="1348677"/>
            <a:ext cx="3713668" cy="371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4"/>
          <a:stretch/>
        </p:blipFill>
        <p:spPr>
          <a:xfrm>
            <a:off x="1964433" y="4217593"/>
            <a:ext cx="3861048" cy="264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775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2441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ЕЖЕДНЕВНОЕ ПРОВЕДЕНИЕ ПРОФИЛАКТИЧЕСКИХ ГИМНАСТИК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/>
          <a:stretch/>
        </p:blipFill>
        <p:spPr>
          <a:xfrm>
            <a:off x="349842" y="1500822"/>
            <a:ext cx="3401254" cy="2792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0325"/>
            <a:ext cx="396044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18587"/>
            <a:ext cx="3456384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9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3316"/>
            <a:ext cx="6336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УПРАЖНЕНИЙ ДЛЯ ПРОФИЛАКТИКИ </a:t>
            </a:r>
          </a:p>
          <a:p>
            <a:pPr marL="0" lvl="1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ПЛОСКОСТОПИЯ,  УЛУЧШЕНИЯ ОСАНКИ</a:t>
            </a:r>
            <a:r>
              <a:rPr lang="ru-RU" dirty="0" smtClean="0"/>
              <a:t>.</a:t>
            </a:r>
            <a:endParaRPr lang="ru-RU" sz="1600" dirty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" y="644980"/>
            <a:ext cx="2953219" cy="393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709139"/>
            <a:ext cx="2952329" cy="393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67027"/>
            <a:ext cx="3009970" cy="4013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" y="3531840"/>
            <a:ext cx="2953219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477357"/>
            <a:ext cx="2838578" cy="357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2664296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5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4836" y="240671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СПОРТИВНЫЕ РАЗВЛЕЧЕНИЯ И ПРАЗДНИКИ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94" y="640781"/>
            <a:ext cx="4214748" cy="3161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40781"/>
            <a:ext cx="4495509" cy="3371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19059"/>
            <a:ext cx="2498025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74" y="3812358"/>
            <a:ext cx="3846783" cy="285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38007"/>
            <a:ext cx="4187957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48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5833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ОЛИМПИЙСКАЯ МЕДАЛЬ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25" y="943730"/>
            <a:ext cx="4468706" cy="33515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69" y="943730"/>
            <a:ext cx="4956043" cy="3717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r="8066"/>
          <a:stretch/>
        </p:blipFill>
        <p:spPr>
          <a:xfrm>
            <a:off x="2123728" y="3675730"/>
            <a:ext cx="4680763" cy="3360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46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548681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Малая двигательная активность детей старшего дошкольного возраста с ОВЗ;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Слабое физическое здоровье;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Дети недостаточно осведомлены, что такое ЗОЖ?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Родители не заинтересованы в увеличении двигательной активности детей.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ОБОСНОВАНИЕ ПРОБЛЕМЫ: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Родители недостаточно осведомлены о важности двигательной активности ребёнка с ОВЗ;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Отсутствие желание родителей о совместной двигательной активности с детьми;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Невнимание родителей к здоровому образу жизни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18688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46420"/>
            <a:ext cx="4673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879">
            <a:off x="25831" y="2001475"/>
            <a:ext cx="3078578" cy="4104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454">
            <a:off x="6176461" y="1780504"/>
            <a:ext cx="3491921" cy="4287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23" y="1484303"/>
            <a:ext cx="3163300" cy="4217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8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6672"/>
            <a:ext cx="4642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226">
            <a:off x="324922" y="1449774"/>
            <a:ext cx="3787683" cy="50502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612">
            <a:off x="4298732" y="1362691"/>
            <a:ext cx="4333410" cy="57778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670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52677"/>
            <a:ext cx="5030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БЫТЬ ЗДОРОВЫМ Я ХОЧУ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53"/>
          <a:stretch/>
        </p:blipFill>
        <p:spPr>
          <a:xfrm rot="20639427">
            <a:off x="120570" y="1037663"/>
            <a:ext cx="3281082" cy="368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601">
            <a:off x="3980203" y="1168487"/>
            <a:ext cx="5052053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0" r="8711"/>
          <a:stretch/>
        </p:blipFill>
        <p:spPr>
          <a:xfrm>
            <a:off x="2339752" y="3573016"/>
            <a:ext cx="3528392" cy="343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6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91281" y="1556792"/>
            <a:ext cx="4549849" cy="2808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4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Impact"/>
              </a:rPr>
              <a:t>Картотека утренней</a:t>
            </a:r>
          </a:p>
          <a:p>
            <a:pPr algn="ctr" rtl="0">
              <a:buNone/>
            </a:pPr>
            <a:r>
              <a:rPr lang="ru-RU" sz="4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Impact"/>
              </a:rPr>
              <a:t>гимнастики</a:t>
            </a:r>
          </a:p>
          <a:p>
            <a:pPr algn="ctr" rtl="0">
              <a:buNone/>
            </a:pPr>
            <a:r>
              <a:rPr lang="ru-RU" sz="4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Impact"/>
              </a:rPr>
              <a:t>для детей с ОВЗ</a:t>
            </a:r>
            <a:endParaRPr lang="ru-RU" sz="48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836150">
            <a:off x="4428034" y="1815010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   СНА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725144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88640"/>
            <a:ext cx="4828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КАРТОТЕК.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(ПОДВИЖНЫЕ ИГРЫ, МАЛОПОДВИЖНЫЕ ИГРЫ, ИГРОВЫЕ УПРАЖНЕНИЯ).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6" y="49781"/>
            <a:ext cx="9144000" cy="6801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ПРОЕКТА: </a:t>
            </a:r>
            <a:endParaRPr lang="ru-RU" sz="16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«Здоровье – бесценный дар, потеряв его в молодости, не найдешь до самой старости!» </a:t>
            </a:r>
            <a:r>
              <a:rPr 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так гласит народная </a:t>
            </a:r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мудрость.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</a:t>
            </a:r>
            <a:r>
              <a:rPr 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важных задач работы нашего ДОУ является - </a:t>
            </a:r>
            <a:r>
              <a:rPr lang="ru-RU" sz="20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«Формирование основ здорового образа жизни у детей с ограниченными возможностями здоровья»</a:t>
            </a:r>
            <a:r>
              <a:rPr 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lang="ru-RU" sz="20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проводится в ДОУ каждый день и на каждом занятии с обязательным учетом того, что уже было сделано ранее в рамках организационных мероприятий.</a:t>
            </a:r>
            <a:endParaRPr lang="ru-RU" sz="2000" b="1" dirty="0">
              <a:ln>
                <a:solidFill>
                  <a:schemeClr val="accent1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ПОМОЧЬ РЕБЕНКУ СТАРШЕГО ДОШКОЛЬНОГО ВОЗРАСТА С ОВЗ  РЕАЛИЗОВАТЬ СВОЕ ПРАВО НА ЗДОРОВЬЕ И ЗНАЧИТ НА СЧАСТЛИВУЮ ЖИЗНЬ?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Ребятам </a:t>
            </a:r>
            <a:r>
              <a:rPr lang="ru-RU" sz="2400" b="1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старшего  дошкольного возраста  с ОВЗ очень нужна двигательная активность, которая повысит их жизненный тонус,  удовлетворяющая их интересы и социальные запросы.</a:t>
            </a:r>
          </a:p>
          <a:p>
            <a:r>
              <a:rPr lang="ru-RU" sz="2400" b="1" u="sng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Развитие творческой инициативы, игровой деятельности детей, развитие двигательной активности, приобретение новых движений, развитие  основных физических качеств – все это, -  даст  ли возможность повлиять на становление всесторонне развитой, активной, творческой личности?</a:t>
            </a:r>
            <a:endParaRPr lang="ru-RU" sz="2400" b="1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27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62" y="0"/>
            <a:ext cx="88929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Гипотезой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нашего проекта явилось предположение, что  у детей старшего дошкольного возраста  с ОВЗ  можно качественно повысить представление о здоровом образе жизни, здоровье, о важности двигательной активности, что может повысить их физическое развитие,  поможет повысить их жизненный тонус, поможет воспитать гармонично-развитую личность.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Сформировать у детей с ОВЗ старшего  дошкольного возраста основы здорового образа жизни;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Приобщение родителей и детей с ОВЗ  к здоровому образу жизни, к спорту, посредством совместной двигательной активности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4807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Расширить знания детей старшего дошкольного возраста с ОВЗ  о здоровом образе жизни;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Развивать двигательные навыки и качества ребёнка с ОВЗ , как основу его физической подготовленности, в силу его индивидуального развития;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Воспитывать у детей осознанное отношение к выполнению двигательных действий;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Способствовать созданию активной позиции родителей в совместной двигательной деятельности с детьми;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Совершенствовать жизненно необходимые навыки детей в соответствии с их  индивидуальными возможностями.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5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61" y="404664"/>
            <a:ext cx="79928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2018г. – ноябрь 2019г.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5-7 лет (группа компенсирующей направленности), родители, воспитатели, инструктор по физической культуре.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46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480"/>
            <a:ext cx="813690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двигательной активности у детей старшего дошкольного возраста с ОВЗ;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Расширение знаний детей старшего дошкольного возраста с ОВЗ  о физической культуре и спорте;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Развитие физических качеств (скоростных, силовых, координации, гибкости)в силу их индивидуальных особенностей;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Повышения интереса детей с ОВЗ к здоровому образу жизни и собственному здоровью;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Повысить заинтересованность родителей  к совместной двигательной активности с детьми (подвижные и спортивные игры с детьми дома, на улице);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Расширить кругозор педагогов о физической культуре при работе с детьми старшего дошкольного возраста  с ОВЗ, умение применять полученные знания на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9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770485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ФОРМЫ РЕАЛИЗАЦИИ ПРОЕКТА: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 представляет собой комплекс систематизированного материала: непосредственно-образовательная деятельность, коррекционно-развивающая деятельность, продуктивная детская деятельность, игровая деятельность, работа с педагогами ДОУ, оснащение предметно-развивающей среды, работа с родителями.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4" y="404664"/>
            <a:ext cx="86946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ЭТАП –ПОДГОТОВИТЕЛЬНЫЙ.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проблемы;</a:t>
            </a:r>
          </a:p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 цели и задач проекта;</a:t>
            </a:r>
          </a:p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методической литературы по теме;</a:t>
            </a:r>
          </a:p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Подбор художественной литературы для чтения детям;</a:t>
            </a:r>
          </a:p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Подбор дидактических, сюжетно-ролевых игр, иллюстрированного материала,</a:t>
            </a:r>
          </a:p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Подбор тем для проведения с детьми бесед;</a:t>
            </a:r>
          </a:p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Подбор занятий, подвижных игр, упражнений для развития двигательной активности;</a:t>
            </a:r>
          </a:p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Анкетирование детей и родителей по теме «Что такое ЗОЖ?»;</a:t>
            </a:r>
          </a:p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Подбор консультаций для привлечения внимания родителей по теме ЗОЖ, изготовление буклетов;</a:t>
            </a:r>
          </a:p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Подбор консультаций для работы с педагогами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4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2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2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765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26</cp:revision>
  <dcterms:created xsi:type="dcterms:W3CDTF">2019-12-02T08:57:41Z</dcterms:created>
  <dcterms:modified xsi:type="dcterms:W3CDTF">2019-12-17T18:47:10Z</dcterms:modified>
</cp:coreProperties>
</file>