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95" r:id="rId3"/>
    <p:sldId id="294" r:id="rId4"/>
    <p:sldId id="296" r:id="rId5"/>
    <p:sldId id="297" r:id="rId6"/>
    <p:sldId id="298" r:id="rId7"/>
    <p:sldId id="299" r:id="rId8"/>
    <p:sldId id="300" r:id="rId9"/>
    <p:sldId id="301" r:id="rId10"/>
    <p:sldId id="302" r:id="rId11"/>
    <p:sldId id="303" r:id="rId12"/>
    <p:sldId id="305" r:id="rId13"/>
    <p:sldId id="304" r:id="rId14"/>
    <p:sldId id="306" r:id="rId15"/>
    <p:sldId id="260" r:id="rId16"/>
    <p:sldId id="276" r:id="rId17"/>
    <p:sldId id="307" r:id="rId1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99FF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4728" autoAdjust="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8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BCE2FC-A5B9-47E1-AD82-FF141322761D}" type="datetimeFigureOut">
              <a:rPr lang="ru-RU"/>
              <a:pPr>
                <a:defRPr/>
              </a:pPr>
              <a:t>07.12.2015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D0133-FB47-4D5D-8CFD-E8E65B43E9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7EE2A1-C25A-4A46-BA26-A358730722B9}" type="datetimeFigureOut">
              <a:rPr lang="ru-RU"/>
              <a:pPr>
                <a:defRPr/>
              </a:pPr>
              <a:t>07.12.2015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7F1D06-1596-4B85-A8B9-578E73BFEC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32546-9B2E-4023-804C-79D14E85F86B}" type="datetimeFigureOut">
              <a:rPr lang="ru-RU"/>
              <a:pPr>
                <a:defRPr/>
              </a:pPr>
              <a:t>07.12.2015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3EE8B-60F6-402B-818E-A4ADB33C5F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B23B9-BC8D-4F4D-A207-FFEDBAAE60A8}" type="datetimeFigureOut">
              <a:rPr lang="ru-RU"/>
              <a:pPr>
                <a:defRPr/>
              </a:pPr>
              <a:t>07.12.2015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8A972-C0B1-4DDA-AEFA-C18D4B39C0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DC186D-4BA2-4130-8360-7EC54A418039}" type="datetimeFigureOut">
              <a:rPr lang="ru-RU"/>
              <a:pPr>
                <a:defRPr/>
              </a:pPr>
              <a:t>07.12.2015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F86305-DB8F-4BA3-89BC-4A8AF44BAC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Click="0" advTm="5000">
    <p:wheel spokes="8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CCFE79-D775-4FF7-B22A-7AD5B9BFCA9A}" type="datetimeFigureOut">
              <a:rPr lang="ru-RU"/>
              <a:pPr>
                <a:defRPr/>
              </a:pPr>
              <a:t>07.12.2015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7DEDF7-26F0-47EF-BEF8-4005EE0292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0683E8-4300-438F-A1C1-DC92F491818B}" type="datetimeFigureOut">
              <a:rPr lang="ru-RU"/>
              <a:pPr>
                <a:defRPr/>
              </a:pPr>
              <a:t>07.12.2015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8919E-5D1F-4D37-BE0A-6E6F1A9C64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6229C1-8537-4FAB-A34D-28371EB2BF06}" type="datetimeFigureOut">
              <a:rPr lang="ru-RU"/>
              <a:pPr>
                <a:defRPr/>
              </a:pPr>
              <a:t>07.12.2015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A5CCAD-DBE2-4C35-BA9A-F2D3A3F6A0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8F7B5-14D5-4BDD-8516-02E5CAB4AA13}" type="datetimeFigureOut">
              <a:rPr lang="ru-RU"/>
              <a:pPr>
                <a:defRPr/>
              </a:pPr>
              <a:t>07.12.2015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376C4F-31A4-473A-B4CF-75BC9F0AD8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A919BC-D8B5-4B24-8E98-430FE221B968}" type="datetimeFigureOut">
              <a:rPr lang="ru-RU"/>
              <a:pPr>
                <a:defRPr/>
              </a:pPr>
              <a:t>07.12.2015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493643-DF81-474E-B635-627C9E9417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E8AC5F-C64B-4FFA-9B3D-19F5D995C026}" type="datetimeFigureOut">
              <a:rPr lang="ru-RU"/>
              <a:pPr>
                <a:defRPr/>
              </a:pPr>
              <a:t>07.12.2015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3A0D3A-3B5D-4050-A3BE-F5A131694C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604886B-F5E7-47AF-9496-BB75B6209627}" type="datetimeFigureOut">
              <a:rPr lang="ru-RU"/>
              <a:pPr>
                <a:defRPr/>
              </a:pPr>
              <a:t>07.12.2015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1F2941B-8EBA-4928-8018-47EB3F7AF4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84" r:id="rId3"/>
    <p:sldLayoutId id="2147483681" r:id="rId4"/>
    <p:sldLayoutId id="2147483680" r:id="rId5"/>
    <p:sldLayoutId id="2147483679" r:id="rId6"/>
    <p:sldLayoutId id="2147483678" r:id="rId7"/>
    <p:sldLayoutId id="2147483677" r:id="rId8"/>
    <p:sldLayoutId id="2147483676" r:id="rId9"/>
    <p:sldLayoutId id="2147483675" r:id="rId10"/>
    <p:sldLayoutId id="2147483674" r:id="rId11"/>
  </p:sldLayoutIdLst>
  <p:transition advClick="0" advTm="5000">
    <p:wheel spokes="8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1714488"/>
            <a:ext cx="8158162" cy="2114552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i="1" dirty="0" smtClean="0">
                <a:solidFill>
                  <a:srgbClr val="FFFF00"/>
                </a:solidFill>
              </a:rPr>
              <a:t>Проект «Поделки из природного материала»</a:t>
            </a:r>
            <a:br>
              <a:rPr lang="ru-RU" i="1" dirty="0" smtClean="0">
                <a:solidFill>
                  <a:srgbClr val="FFFF00"/>
                </a:solidFill>
              </a:rPr>
            </a:br>
            <a:endParaRPr lang="ru-RU" i="1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43200" y="5105400"/>
            <a:ext cx="6400800" cy="1752600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b" anchorCtr="1">
            <a:norm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800" dirty="0" smtClean="0">
                <a:solidFill>
                  <a:srgbClr val="002060"/>
                </a:solidFill>
              </a:rPr>
              <a:t>Авторы презентации: </a:t>
            </a:r>
          </a:p>
          <a:p>
            <a:pPr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800" dirty="0" smtClean="0">
                <a:solidFill>
                  <a:srgbClr val="002060"/>
                </a:solidFill>
              </a:rPr>
              <a:t>учитель начальных классов </a:t>
            </a:r>
          </a:p>
          <a:p>
            <a:pPr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800" dirty="0" smtClean="0">
                <a:solidFill>
                  <a:srgbClr val="002060"/>
                </a:solidFill>
              </a:rPr>
              <a:t>МКОУ </a:t>
            </a:r>
            <a:r>
              <a:rPr lang="ru-RU" sz="1800" dirty="0" err="1" smtClean="0">
                <a:solidFill>
                  <a:srgbClr val="002060"/>
                </a:solidFill>
              </a:rPr>
              <a:t>Нижнечеремошинской</a:t>
            </a:r>
            <a:r>
              <a:rPr lang="ru-RU" sz="1800" dirty="0" smtClean="0">
                <a:solidFill>
                  <a:srgbClr val="002060"/>
                </a:solidFill>
              </a:rPr>
              <a:t> СОШ </a:t>
            </a:r>
          </a:p>
          <a:p>
            <a:pPr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800" dirty="0" smtClean="0">
                <a:solidFill>
                  <a:srgbClr val="002060"/>
                </a:solidFill>
              </a:rPr>
              <a:t>Величко Галина Григорьевна</a:t>
            </a:r>
          </a:p>
          <a:p>
            <a:pPr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800" dirty="0" smtClean="0">
                <a:solidFill>
                  <a:srgbClr val="002060"/>
                </a:solidFill>
              </a:rPr>
              <a:t>и учащиеся 1 класса</a:t>
            </a:r>
            <a:endParaRPr lang="ru-RU" sz="18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Program Files\Microsoft Office\MEDIA\CAGCAT10\j0298897.wmf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0" y="0"/>
            <a:ext cx="1806854" cy="1578254"/>
          </a:xfrm>
          <a:prstGeom prst="rect">
            <a:avLst/>
          </a:prstGeom>
          <a:noFill/>
        </p:spPr>
      </p:pic>
      <p:pic>
        <p:nvPicPr>
          <p:cNvPr id="13316" name="Picture 2" descr="C:\Program Files\Microsoft Office\MEDIA\CAGCAT10\j0298897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37425" y="3571875"/>
            <a:ext cx="1806575" cy="157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3" descr="C:\Program Files\Microsoft Office\MEDIA\CAGCAT10\j0299587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75" y="0"/>
            <a:ext cx="1827213" cy="182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7" name="Cloud"/>
          <p:cNvSpPr>
            <a:spLocks noChangeAspect="1" noEditPoints="1" noChangeArrowheads="1"/>
          </p:cNvSpPr>
          <p:nvPr/>
        </p:nvSpPr>
        <p:spPr bwMode="auto">
          <a:xfrm>
            <a:off x="2643188" y="0"/>
            <a:ext cx="2743200" cy="1838325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2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  <a:latin typeface="+mn-lt"/>
            </a:endParaRPr>
          </a:p>
        </p:txBody>
      </p:sp>
      <p:pic>
        <p:nvPicPr>
          <p:cNvPr id="1030" name="Picture 6" descr="C:\Program Files\Microsoft Office\MEDIA\CAGCAT10\j0298897.wmf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71472" y="4357694"/>
            <a:ext cx="1806854" cy="157825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dirty="0" smtClean="0">
                <a:solidFill>
                  <a:srgbClr val="00B0F0"/>
                </a:solidFill>
              </a:rPr>
              <a:t>У реки Карасук</a:t>
            </a:r>
            <a:endParaRPr lang="ru-RU" sz="3200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22530" name="Содержимое 3" descr="DSCN0450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857625" y="2928938"/>
            <a:ext cx="4994275" cy="3748087"/>
          </a:xfrm>
        </p:spPr>
      </p:pic>
      <p:pic>
        <p:nvPicPr>
          <p:cNvPr id="22531" name="Содержимое 3" descr="DSCN045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43000"/>
            <a:ext cx="4872038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0" dirty="0" smtClean="0">
                <a:solidFill>
                  <a:srgbClr val="FF0000"/>
                </a:solidFill>
              </a:rPr>
              <a:t>Старое русло реки Карасук. Старица.</a:t>
            </a:r>
            <a:endParaRPr lang="ru-RU" dirty="0"/>
          </a:p>
        </p:txBody>
      </p:sp>
      <p:pic>
        <p:nvPicPr>
          <p:cNvPr id="23554" name="Содержимое 5" descr="DSCN0460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4313" y="1500188"/>
            <a:ext cx="4787900" cy="3544887"/>
          </a:xfrm>
        </p:spPr>
      </p:pic>
      <p:pic>
        <p:nvPicPr>
          <p:cNvPr id="23555" name="Содержимое 3" descr="DSCN045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3786188"/>
            <a:ext cx="4429125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wheel spokes="8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00B050"/>
                </a:solidFill>
              </a:rPr>
              <a:t>В с</a:t>
            </a:r>
            <a:r>
              <a:rPr lang="ru-RU" dirty="0" smtClean="0">
                <a:solidFill>
                  <a:srgbClr val="92D050"/>
                </a:solidFill>
              </a:rPr>
              <a:t>осн</a:t>
            </a:r>
            <a:r>
              <a:rPr lang="ru-RU" dirty="0" smtClean="0">
                <a:solidFill>
                  <a:srgbClr val="99FF33"/>
                </a:solidFill>
              </a:rPr>
              <a:t>ах</a:t>
            </a:r>
            <a:endParaRPr lang="ru-RU" dirty="0">
              <a:solidFill>
                <a:srgbClr val="99FF33"/>
              </a:solidFill>
            </a:endParaRPr>
          </a:p>
        </p:txBody>
      </p:sp>
      <p:pic>
        <p:nvPicPr>
          <p:cNvPr id="24578" name="Содержимое 3" descr="DSCN0445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33513" y="1600200"/>
            <a:ext cx="6276975" cy="4708525"/>
          </a:xfrm>
        </p:spPr>
      </p:pic>
    </p:spTree>
  </p:cSld>
  <p:clrMapOvr>
    <a:masterClrMapping/>
  </p:clrMapOvr>
  <p:transition advClick="0" advTm="5000"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Изготовление поделок из собранного материала</a:t>
            </a:r>
            <a:endParaRPr lang="ru-RU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5602" name="Picture 3" descr="C:\Documents and Settings\User\Рабочий стол\фото для презентации\DSCN052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4313" y="1428750"/>
            <a:ext cx="3281362" cy="2460625"/>
          </a:xfrm>
        </p:spPr>
      </p:pic>
      <p:pic>
        <p:nvPicPr>
          <p:cNvPr id="25603" name="Picture 4" descr="C:\Documents and Settings\User\Рабочий стол\фото для презентации\DSCN05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63" y="1428750"/>
            <a:ext cx="4765675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5" descr="C:\Documents and Settings\User\Рабочий стол\фото для презентации\DSCN05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3" y="4000500"/>
            <a:ext cx="4000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TextBox 8"/>
          <p:cNvSpPr txBox="1">
            <a:spLocks noChangeArrowheads="1"/>
          </p:cNvSpPr>
          <p:nvPr/>
        </p:nvSpPr>
        <p:spPr bwMode="auto">
          <a:xfrm>
            <a:off x="4929188" y="5357813"/>
            <a:ext cx="36433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>
                <a:solidFill>
                  <a:srgbClr val="FFFF00"/>
                </a:solidFill>
              </a:rPr>
              <a:t>Мы за работой</a:t>
            </a:r>
          </a:p>
        </p:txBody>
      </p:sp>
    </p:spTree>
  </p:cSld>
  <p:clrMapOvr>
    <a:masterClrMapping/>
  </p:clrMapOvr>
  <p:transition advClick="0" advTm="5000">
    <p:wheel spokes="8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Box 5"/>
          <p:cNvSpPr txBox="1">
            <a:spLocks noChangeArrowheads="1"/>
          </p:cNvSpPr>
          <p:nvPr/>
        </p:nvSpPr>
        <p:spPr bwMode="auto">
          <a:xfrm>
            <a:off x="714375" y="5572125"/>
            <a:ext cx="1841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2400" b="1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 нас получается</a:t>
            </a:r>
            <a:endParaRPr lang="ru-RU" dirty="0"/>
          </a:p>
        </p:txBody>
      </p:sp>
      <p:pic>
        <p:nvPicPr>
          <p:cNvPr id="26627" name="Picture 3" descr="C:\Documents and Settings\User\Рабочий стол\фото для презентации\DSCN053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5750" y="3071813"/>
            <a:ext cx="4038600" cy="3028950"/>
          </a:xfrm>
        </p:spPr>
      </p:pic>
      <p:pic>
        <p:nvPicPr>
          <p:cNvPr id="26628" name="Picture 4" descr="C:\Documents and Settings\User\Рабочий стол\фото для презентации\DSCN053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429125" y="1428750"/>
            <a:ext cx="4038600" cy="3028950"/>
          </a:xfrm>
        </p:spPr>
      </p:pic>
    </p:spTree>
  </p:cSld>
  <p:clrMapOvr>
    <a:masterClrMapping/>
  </p:clrMapOvr>
  <p:transition advClick="0" advTm="5000"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Вот что у нас получилось</a:t>
            </a:r>
            <a:endParaRPr lang="ru-RU" dirty="0"/>
          </a:p>
        </p:txBody>
      </p:sp>
      <p:pic>
        <p:nvPicPr>
          <p:cNvPr id="27650" name="Picture 3" descr="C:\Documents and Settings\User\Рабочий стол\фото для презентации\DSCN0538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71500" y="4103688"/>
            <a:ext cx="3640138" cy="2754312"/>
          </a:xfrm>
        </p:spPr>
      </p:pic>
      <p:pic>
        <p:nvPicPr>
          <p:cNvPr id="27651" name="Picture 5" descr="C:\Documents and Settings\User\Рабочий стол\фото для презентации\DSCN053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>
          <a:xfrm>
            <a:off x="5102225" y="4143375"/>
            <a:ext cx="3619500" cy="2714625"/>
          </a:xfrm>
        </p:spPr>
      </p:pic>
      <p:pic>
        <p:nvPicPr>
          <p:cNvPr id="27652" name="Picture 6" descr="C:\Documents and Settings\User\Рабочий стол\фото для презентации\DSCN054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14625" y="1427163"/>
            <a:ext cx="3714750" cy="271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 smtClean="0"/>
              <a:t>Дружно не грузно, а врозь хоть брось.</a:t>
            </a:r>
            <a:br>
              <a:rPr lang="ru-RU" sz="2800" dirty="0" smtClean="0"/>
            </a:br>
            <a:r>
              <a:rPr lang="ru-RU" sz="2800" dirty="0" smtClean="0"/>
              <a:t>Результат нашей работы</a:t>
            </a:r>
            <a:endParaRPr lang="ru-RU" sz="2800" dirty="0"/>
          </a:p>
        </p:txBody>
      </p:sp>
      <p:pic>
        <p:nvPicPr>
          <p:cNvPr id="28674" name="Picture 2" descr="C:\Documents and Settings\User\Рабочий стол\фото для презентации\DSCN053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33513" y="1600200"/>
            <a:ext cx="6276975" cy="4708525"/>
          </a:xfrm>
        </p:spPr>
      </p:pic>
    </p:spTree>
  </p:cSld>
  <p:clrMapOvr>
    <a:masterClrMapping/>
  </p:clrMapOvr>
  <p:transition advClick="0" advTm="5000">
    <p:wheel spokes="8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14348" y="2786058"/>
            <a:ext cx="7429552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Спасибо за внимание!</a:t>
            </a:r>
          </a:p>
        </p:txBody>
      </p:sp>
    </p:spTree>
  </p:cSld>
  <p:clrMapOvr>
    <a:masterClrMapping/>
  </p:clrMapOvr>
  <p:transition advClick="0" advTm="5000">
    <p:wheel spokes="8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Село </a:t>
            </a:r>
            <a:r>
              <a:rPr lang="ru-RU" dirty="0" err="1" smtClean="0"/>
              <a:t>Нижнечеремошное</a:t>
            </a:r>
            <a:endParaRPr lang="ru-RU" dirty="0"/>
          </a:p>
        </p:txBody>
      </p:sp>
      <p:pic>
        <p:nvPicPr>
          <p:cNvPr id="14338" name="Содержимое 3" descr="P102010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35100" y="1600200"/>
            <a:ext cx="6273800" cy="4708525"/>
          </a:xfrm>
        </p:spPr>
      </p:pic>
    </p:spTree>
  </p:cSld>
  <p:clrMapOvr>
    <a:masterClrMapping/>
  </p:clrMapOvr>
  <p:transition advClick="0" advTm="5000"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Содержимое 4"/>
          <p:cNvSpPr>
            <a:spLocks noGrp="1"/>
          </p:cNvSpPr>
          <p:nvPr>
            <p:ph idx="1"/>
          </p:nvPr>
        </p:nvSpPr>
        <p:spPr>
          <a:xfrm>
            <a:off x="539750" y="188913"/>
            <a:ext cx="8229600" cy="6192837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ru-RU" smtClean="0"/>
              <a:t>Цель: 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mtClean="0"/>
              <a:t>- Создание поделок- сувениров из природного материала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mtClean="0"/>
              <a:t>Задачи: </a:t>
            </a:r>
          </a:p>
          <a:p>
            <a:pPr eaLnBrk="1" hangingPunct="1">
              <a:buFontTx/>
              <a:buChar char="-"/>
            </a:pPr>
            <a:r>
              <a:rPr lang="ru-RU" smtClean="0">
                <a:cs typeface="Times New Roman" pitchFamily="18" charset="0"/>
              </a:rPr>
              <a:t>познакомиться с природой родного края;</a:t>
            </a:r>
          </a:p>
          <a:p>
            <a:pPr eaLnBrk="1" hangingPunct="1">
              <a:buFontTx/>
              <a:buChar char="-"/>
            </a:pPr>
            <a:r>
              <a:rPr lang="ru-RU" smtClean="0">
                <a:cs typeface="Times New Roman" pitchFamily="18" charset="0"/>
              </a:rPr>
              <a:t>провести исследовательскую работу, чем богата природа нашего края;</a:t>
            </a:r>
          </a:p>
          <a:p>
            <a:pPr eaLnBrk="1" hangingPunct="1">
              <a:buFontTx/>
              <a:buChar char="-"/>
            </a:pPr>
            <a:r>
              <a:rPr lang="ru-RU" smtClean="0">
                <a:cs typeface="Times New Roman" pitchFamily="18" charset="0"/>
              </a:rPr>
              <a:t>собрать природный материал (шишки, листья, веточки и т.д.)</a:t>
            </a:r>
          </a:p>
          <a:p>
            <a:pPr eaLnBrk="1" hangingPunct="1">
              <a:buFontTx/>
              <a:buChar char="-"/>
            </a:pPr>
            <a:r>
              <a:rPr lang="ru-RU" smtClean="0">
                <a:cs typeface="Times New Roman" pitchFamily="18" charset="0"/>
              </a:rPr>
              <a:t>оформить собранный материал в виде поделок-сувениров   </a:t>
            </a:r>
          </a:p>
          <a:p>
            <a:pPr eaLnBrk="1" hangingPunct="1">
              <a:buFontTx/>
              <a:buChar char="-"/>
            </a:pPr>
            <a:r>
              <a:rPr lang="ru-RU" smtClean="0">
                <a:cs typeface="Times New Roman" pitchFamily="18" charset="0"/>
              </a:rPr>
              <a:t>учиться сотрудничать с одноклассниками и родителями</a:t>
            </a:r>
          </a:p>
          <a:p>
            <a:pPr eaLnBrk="1" hangingPunct="1">
              <a:buFontTx/>
              <a:buChar char="-"/>
            </a:pPr>
            <a:endParaRPr lang="ru-RU" smtClean="0">
              <a:cs typeface="Times New Roman" pitchFamily="18" charset="0"/>
            </a:endParaRPr>
          </a:p>
          <a:p>
            <a:pPr eaLnBrk="1" hangingPunct="1">
              <a:buFont typeface="Wingdings 2" pitchFamily="18" charset="2"/>
              <a:buNone/>
            </a:pPr>
            <a:endParaRPr lang="ru-RU" smtClean="0">
              <a:cs typeface="Times New Roman" pitchFamily="18" charset="0"/>
            </a:endParaRPr>
          </a:p>
          <a:p>
            <a:pPr eaLnBrk="1" hangingPunct="1">
              <a:buFont typeface="Wingdings 2" pitchFamily="18" charset="2"/>
              <a:buNone/>
            </a:pPr>
            <a:endParaRPr lang="ru-RU" smtClean="0"/>
          </a:p>
          <a:p>
            <a:pPr eaLnBrk="1" hangingPunct="1">
              <a:buFont typeface="Wingdings 2" pitchFamily="18" charset="2"/>
              <a:buNone/>
            </a:pPr>
            <a:endParaRPr lang="ru-RU" smtClean="0"/>
          </a:p>
        </p:txBody>
      </p:sp>
      <p:sp>
        <p:nvSpPr>
          <p:cNvPr id="6" name="Прямоугольник 5"/>
          <p:cNvSpPr/>
          <p:nvPr/>
        </p:nvSpPr>
        <p:spPr>
          <a:xfrm>
            <a:off x="1230313" y="2967038"/>
            <a:ext cx="184150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5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ransition advClick="0" advTm="5000"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Выездная экскурсия по родному краю</a:t>
            </a:r>
            <a:endParaRPr lang="ru-RU" dirty="0"/>
          </a:p>
        </p:txBody>
      </p:sp>
      <p:pic>
        <p:nvPicPr>
          <p:cNvPr id="16386" name="Содержимое 5" descr="DSCN045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35100" y="1600200"/>
            <a:ext cx="6273800" cy="4708525"/>
          </a:xfrm>
        </p:spPr>
      </p:pic>
      <p:sp>
        <p:nvSpPr>
          <p:cNvPr id="16387" name="TextBox 4"/>
          <p:cNvSpPr txBox="1">
            <a:spLocks noChangeArrowheads="1"/>
          </p:cNvSpPr>
          <p:nvPr/>
        </p:nvSpPr>
        <p:spPr bwMode="auto">
          <a:xfrm>
            <a:off x="2643188" y="5786438"/>
            <a:ext cx="35004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FFFF00"/>
                </a:solidFill>
                <a:latin typeface="Times New Roman" pitchFamily="18" charset="0"/>
              </a:rPr>
              <a:t>Природа осенью</a:t>
            </a:r>
          </a:p>
        </p:txBody>
      </p:sp>
    </p:spTree>
  </p:cSld>
  <p:clrMapOvr>
    <a:masterClrMapping/>
  </p:clrMapOvr>
  <p:transition advClick="0" advTm="5000"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7410" name="Содержимое 3" descr="DSCN0434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28625" y="357188"/>
            <a:ext cx="8215313" cy="5951537"/>
          </a:xfrm>
        </p:spPr>
      </p:pic>
      <p:sp>
        <p:nvSpPr>
          <p:cNvPr id="17411" name="TextBox 4"/>
          <p:cNvSpPr txBox="1">
            <a:spLocks noChangeArrowheads="1"/>
          </p:cNvSpPr>
          <p:nvPr/>
        </p:nvSpPr>
        <p:spPr bwMode="auto">
          <a:xfrm>
            <a:off x="1785938" y="5143500"/>
            <a:ext cx="57086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3200" b="1">
                <a:solidFill>
                  <a:srgbClr val="FFFF00"/>
                </a:solidFill>
                <a:latin typeface="Times New Roman" pitchFamily="18" charset="0"/>
              </a:rPr>
              <a:t>Дорога , по которой мы ехали</a:t>
            </a:r>
          </a:p>
        </p:txBody>
      </p:sp>
    </p:spTree>
  </p:cSld>
  <p:clrMapOvr>
    <a:masterClrMapping/>
  </p:clrMapOvr>
  <p:transition advClick="0" advTm="5000"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FFFF00"/>
                </a:solidFill>
              </a:rPr>
              <a:t>Ранняя осень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18434" name="Содержимое 3" descr="P102009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4313" y="1428750"/>
            <a:ext cx="4248150" cy="3186113"/>
          </a:xfrm>
        </p:spPr>
      </p:pic>
      <p:pic>
        <p:nvPicPr>
          <p:cNvPr id="18435" name="Содержимое 3" descr="P102008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3375025"/>
            <a:ext cx="4643437" cy="348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FFC000"/>
                </a:solidFill>
              </a:rPr>
              <a:t>О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з</a:t>
            </a:r>
            <a:r>
              <a:rPr lang="ru-RU" dirty="0" smtClean="0">
                <a:solidFill>
                  <a:schemeClr val="accent1"/>
                </a:solidFill>
              </a:rPr>
              <a:t>е</a:t>
            </a:r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ро</a:t>
            </a:r>
            <a:r>
              <a:rPr lang="ru-RU" dirty="0" smtClean="0">
                <a:solidFill>
                  <a:srgbClr val="FFC000"/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Ни</a:t>
            </a:r>
            <a:r>
              <a:rPr lang="ru-RU" dirty="0" err="1" smtClean="0">
                <a:solidFill>
                  <a:schemeClr val="accent1"/>
                </a:solidFill>
              </a:rPr>
              <a:t>кул</a:t>
            </a:r>
            <a:r>
              <a:rPr lang="ru-RU" dirty="0" err="1" smtClean="0">
                <a:solidFill>
                  <a:srgbClr val="FFC000"/>
                </a:solidFill>
              </a:rPr>
              <a:t>инс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</a:rPr>
              <a:t>кое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9458" name="Содержимое 3" descr="P1020096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57250" y="1428750"/>
            <a:ext cx="7358063" cy="5259388"/>
          </a:xfrm>
        </p:spPr>
      </p:pic>
    </p:spTree>
  </p:cSld>
  <p:clrMapOvr>
    <a:masterClrMapping/>
  </p:clrMapOvr>
  <p:transition advClick="0" advTm="5000"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1"/>
                </a:solidFill>
              </a:rPr>
              <a:t>З</a:t>
            </a:r>
            <a:r>
              <a:rPr lang="ru-RU" dirty="0" smtClean="0">
                <a:solidFill>
                  <a:srgbClr val="FFFF00"/>
                </a:solidFill>
              </a:rPr>
              <a:t>ол</a:t>
            </a:r>
            <a:r>
              <a:rPr lang="ru-RU" dirty="0" smtClean="0">
                <a:solidFill>
                  <a:srgbClr val="FFC000"/>
                </a:solidFill>
              </a:rPr>
              <a:t>от</a:t>
            </a:r>
            <a:r>
              <a:rPr lang="ru-RU" dirty="0" smtClean="0">
                <a:solidFill>
                  <a:schemeClr val="accent1"/>
                </a:solidFill>
              </a:rPr>
              <a:t>ая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 smtClean="0">
                <a:solidFill>
                  <a:srgbClr val="FFC000"/>
                </a:solidFill>
              </a:rPr>
              <a:t>о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се</a:t>
            </a:r>
            <a:r>
              <a:rPr lang="ru-RU" dirty="0" smtClean="0">
                <a:solidFill>
                  <a:schemeClr val="accent1"/>
                </a:solidFill>
              </a:rPr>
              <a:t>нь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20482" name="Содержимое 3" descr="DSCN0454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0" y="1285875"/>
            <a:ext cx="4341813" cy="3257550"/>
          </a:xfrm>
        </p:spPr>
      </p:pic>
      <p:pic>
        <p:nvPicPr>
          <p:cNvPr id="20483" name="Содержимое 3" descr="DSCN0439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0" y="3643313"/>
            <a:ext cx="4286250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Содержимое 3" descr="DSCN0457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3" y="3806825"/>
            <a:ext cx="4067175" cy="305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Содержимое 3" descr="DSCN0443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143000"/>
            <a:ext cx="4071938" cy="305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400" dirty="0" smtClean="0">
                <a:solidFill>
                  <a:schemeClr val="tx2">
                    <a:lumMod val="90000"/>
                  </a:schemeClr>
                </a:solidFill>
              </a:rPr>
              <a:t>Гербарий, собранный во время экскурсии</a:t>
            </a:r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21506" name="Содержимое 5" descr="DSCN047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1357313"/>
            <a:ext cx="3929063" cy="290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Содержимое 6" descr="DSCN0469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191125" y="3894138"/>
            <a:ext cx="3952875" cy="2963862"/>
          </a:xfrm>
        </p:spPr>
      </p:pic>
      <p:pic>
        <p:nvPicPr>
          <p:cNvPr id="21508" name="Рисунок 7" descr="DSCN0468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3" y="4572000"/>
            <a:ext cx="2714625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Рисунок 8" descr="DSCN0470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14938" y="1428750"/>
            <a:ext cx="3643312" cy="273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Рисунок 9" descr="DSCN0472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71750" y="4357688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Содержимое 3" descr="aplikaciya-0.jpe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28938" y="1857375"/>
            <a:ext cx="2928937" cy="217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wheel spokes="8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350</TotalTime>
  <Words>142</Words>
  <PresentationFormat>Экран (4:3)</PresentationFormat>
  <Paragraphs>33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Апекс</vt:lpstr>
      <vt:lpstr>Проект «Поделки из природного материала» </vt:lpstr>
      <vt:lpstr>Село Нижнечеремошное</vt:lpstr>
      <vt:lpstr>Слайд 3</vt:lpstr>
      <vt:lpstr>Выездная экскурсия по родному краю</vt:lpstr>
      <vt:lpstr>Слайд 5</vt:lpstr>
      <vt:lpstr>Ранняя осень</vt:lpstr>
      <vt:lpstr>Озеро Никулинское</vt:lpstr>
      <vt:lpstr>Золотая осень</vt:lpstr>
      <vt:lpstr>Гербарий, собранный во время экскурсии</vt:lpstr>
      <vt:lpstr>У реки Карасук</vt:lpstr>
      <vt:lpstr>Старое русло реки Карасук. Старица.</vt:lpstr>
      <vt:lpstr>В соснах</vt:lpstr>
      <vt:lpstr>Изготовление поделок из собранного материала</vt:lpstr>
      <vt:lpstr>У нас получается</vt:lpstr>
      <vt:lpstr>Вот что у нас получилось</vt:lpstr>
      <vt:lpstr>Дружно не грузно, а врозь хоть брось. Результат нашей работы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Природа родного края</dc:title>
  <cp:lastModifiedBy>Чалыш</cp:lastModifiedBy>
  <cp:revision>89</cp:revision>
  <dcterms:modified xsi:type="dcterms:W3CDTF">2015-12-07T02:42:13Z</dcterms:modified>
</cp:coreProperties>
</file>