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Desktop\Презентация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9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на\Desktop\Презентаци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2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на\Desktop\Презентация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Презентация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8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\Desktop\Презентация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1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8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на\Desktop\Презентация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на\Desktop\Презентация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9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на\Desktop\Презентация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8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на\Desktop\Презентация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1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на\Desktop\Презентация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1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на\Desktop\Презентация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65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</cp:revision>
  <dcterms:created xsi:type="dcterms:W3CDTF">2019-11-25T07:52:38Z</dcterms:created>
  <dcterms:modified xsi:type="dcterms:W3CDTF">2019-11-25T07:58:45Z</dcterms:modified>
</cp:coreProperties>
</file>