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72" r:id="rId2"/>
    <p:sldId id="271" r:id="rId3"/>
    <p:sldId id="269" r:id="rId4"/>
    <p:sldId id="270" r:id="rId5"/>
    <p:sldId id="258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8" r:id="rId15"/>
    <p:sldId id="273" r:id="rId16"/>
    <p:sldId id="275" r:id="rId17"/>
    <p:sldId id="266" r:id="rId18"/>
    <p:sldId id="267" r:id="rId19"/>
    <p:sldId id="274" r:id="rId20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0382A-E7B3-4EC1-BCDD-D226B2FC01ED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25FF-5AC0-4BA6-8C0F-DAF0DC6BA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726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0382A-E7B3-4EC1-BCDD-D226B2FC01ED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25FF-5AC0-4BA6-8C0F-DAF0DC6BA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211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0382A-E7B3-4EC1-BCDD-D226B2FC01ED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25FF-5AC0-4BA6-8C0F-DAF0DC6BA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310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0382A-E7B3-4EC1-BCDD-D226B2FC01ED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25FF-5AC0-4BA6-8C0F-DAF0DC6BA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910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0382A-E7B3-4EC1-BCDD-D226B2FC01ED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25FF-5AC0-4BA6-8C0F-DAF0DC6BA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123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0382A-E7B3-4EC1-BCDD-D226B2FC01ED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25FF-5AC0-4BA6-8C0F-DAF0DC6BA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778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0382A-E7B3-4EC1-BCDD-D226B2FC01ED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25FF-5AC0-4BA6-8C0F-DAF0DC6BA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397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0382A-E7B3-4EC1-BCDD-D226B2FC01ED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25FF-5AC0-4BA6-8C0F-DAF0DC6BA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78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0382A-E7B3-4EC1-BCDD-D226B2FC01ED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25FF-5AC0-4BA6-8C0F-DAF0DC6BA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753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0382A-E7B3-4EC1-BCDD-D226B2FC01ED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25FF-5AC0-4BA6-8C0F-DAF0DC6BA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672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0382A-E7B3-4EC1-BCDD-D226B2FC01ED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25FF-5AC0-4BA6-8C0F-DAF0DC6BA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81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0382A-E7B3-4EC1-BCDD-D226B2FC01ED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225FF-5AC0-4BA6-8C0F-DAF0DC6BA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777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681" y="246712"/>
            <a:ext cx="7696478" cy="6403470"/>
          </a:xfrm>
        </p:spPr>
      </p:pic>
    </p:spTree>
    <p:extLst>
      <p:ext uri="{BB962C8B-B14F-4D97-AF65-F5344CB8AC3E}">
        <p14:creationId xmlns:p14="http://schemas.microsoft.com/office/powerpoint/2010/main" val="401225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969" y="678872"/>
            <a:ext cx="9162473" cy="515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45" y="290945"/>
            <a:ext cx="100584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1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491" y="678873"/>
            <a:ext cx="8316067" cy="54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9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036" y="678873"/>
            <a:ext cx="8039477" cy="547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9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54" y="263236"/>
            <a:ext cx="8312727" cy="623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7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490" y="193964"/>
            <a:ext cx="7975022" cy="63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91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90945"/>
            <a:ext cx="9897688" cy="618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423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17" y="346364"/>
            <a:ext cx="9399369" cy="612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15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50" y="124691"/>
            <a:ext cx="10058400" cy="655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21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6932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80" y="845127"/>
            <a:ext cx="11105440" cy="4941007"/>
          </a:xfrm>
        </p:spPr>
      </p:pic>
    </p:spTree>
    <p:extLst>
      <p:ext uri="{BB962C8B-B14F-4D97-AF65-F5344CB8AC3E}">
        <p14:creationId xmlns:p14="http://schemas.microsoft.com/office/powerpoint/2010/main" val="83967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328" y="124692"/>
            <a:ext cx="7911945" cy="656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70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3" y="365125"/>
            <a:ext cx="3833553" cy="620990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741" y="365125"/>
            <a:ext cx="51943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07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73" y="207818"/>
            <a:ext cx="100584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6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ихий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3" y="0"/>
            <a:ext cx="11001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581" y="225830"/>
            <a:ext cx="7966364" cy="637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47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21" y="166254"/>
            <a:ext cx="10290891" cy="641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5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491" y="540327"/>
            <a:ext cx="8456235" cy="566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0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0</Words>
  <Application>Microsoft Office PowerPoint</Application>
  <PresentationFormat>Широкоэкранный</PresentationFormat>
  <Paragraphs>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Виталий Кириллов</cp:lastModifiedBy>
  <cp:revision>7</cp:revision>
  <dcterms:created xsi:type="dcterms:W3CDTF">2016-11-22T04:43:48Z</dcterms:created>
  <dcterms:modified xsi:type="dcterms:W3CDTF">2019-11-30T16:37:11Z</dcterms:modified>
</cp:coreProperties>
</file>