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80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3d/0002e0e4-af6efc45/3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" y="2258"/>
            <a:ext cx="8812406" cy="65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1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Ð°Ð¿ÐµÐºÐ»Ð° Ð»Ð¸ÑÐ° Ð²Ð°ÑÑÑÑÐµÐº, ÐÑÐ¸Ð³Ð»Ð°ÑÐ¸Ð»Ð° Ð¿ÑÑÑ Ð¿Ð¾Ð´ÑÑÐ¶ÐµÐº. ÐÐ¾Ñ Ð²Ð°ÑÑÑÑÐºÐ¸. ÐÐ°Ð´Ð¾ Ð¸Ñ Ð Ð°Ð·Ð´ÐµÐ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" y="332656"/>
            <a:ext cx="8376931" cy="6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¾Ñ Ñ ÑÑÑÐ° ÑÐ¸Ð´Ð¸Ñ Ñ ÑÐµÑÐºÐ¸. Ð£ Ð½ÐµÐ³Ð¾ Ð±Ð¾Ð»ÑÑÐ¾Ð¹ ÑÐ»Ð¾Ð²: Ð¢ÑÐ¸ ÑÑÑÑÐ½ÐºÐ°, ÑÑÐ¸ ÐµÑÑÐ°, ÑÑÐ¸ ÑÐ¾Ð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642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052736"/>
            <a:ext cx="7416824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Times New Roman"/>
                <a:ea typeface="Calibri"/>
              </a:rPr>
              <a:t>33, 40, 5, 35, 38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school8lbt.yanao.ru/cache/ZolotoyKlyuchik_images_2017_12_thumbs_large100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91" y="4860777"/>
            <a:ext cx="3998070" cy="18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1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523219" y="980728"/>
            <a:ext cx="6408712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rgbClr val="002060"/>
                </a:solidFill>
              </a:rPr>
              <a:t>город</a:t>
            </a:r>
          </a:p>
          <a:p>
            <a:pPr lvl="0" algn="ctr"/>
            <a:r>
              <a:rPr lang="ru-RU" sz="4400" b="1" dirty="0" err="1">
                <a:solidFill>
                  <a:srgbClr val="002060"/>
                </a:solidFill>
              </a:rPr>
              <a:t>Умножайка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crosti.ru/patterns/00/0a/a5/b4027f9724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99562"/>
            <a:ext cx="3342750" cy="31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8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988840"/>
            <a:ext cx="640871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6·3=18</a:t>
            </a:r>
            <a:endParaRPr lang="ru-RU" sz="66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026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5769" y="1601416"/>
            <a:ext cx="597666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/>
                <a:ea typeface="Times New Roman"/>
              </a:rPr>
              <a:t>Произведение – это сумма одинаковых </a:t>
            </a:r>
            <a:r>
              <a:rPr lang="ru-RU" sz="4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слагаемых.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6 + 6 + 6 = 18</a:t>
            </a:r>
            <a:endParaRPr lang="ru-RU" sz="4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04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6367" y="1745432"/>
            <a:ext cx="6120680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2060"/>
                </a:solidFill>
                <a:latin typeface="Times New Roman"/>
                <a:ea typeface="Calibri"/>
              </a:rPr>
              <a:t>7 · 1 = 7</a:t>
            </a:r>
            <a:endParaRPr lang="ru-RU" sz="66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003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96752"/>
            <a:ext cx="734481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u="sng" dirty="0">
                <a:solidFill>
                  <a:srgbClr val="002060"/>
                </a:solidFill>
                <a:latin typeface="Times New Roman"/>
                <a:ea typeface="Calibri"/>
              </a:rPr>
              <a:t>Тема урока «Умножение на 1</a:t>
            </a:r>
            <a:r>
              <a:rPr lang="ru-RU" sz="6600" b="1" u="sng" dirty="0" smtClean="0">
                <a:solidFill>
                  <a:srgbClr val="002060"/>
                </a:solidFill>
                <a:latin typeface="Times New Roman"/>
                <a:ea typeface="Calibri"/>
              </a:rPr>
              <a:t>».</a:t>
            </a:r>
          </a:p>
          <a:p>
            <a:pPr algn="ctr"/>
            <a:endParaRPr lang="ru-RU" sz="6600" b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/>
              </a:rPr>
              <a:t>Цель урока: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amada66.ru/userfiles/articles/art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1946412" cy="19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4221088"/>
            <a:ext cx="52565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002060"/>
                </a:solidFill>
                <a:latin typeface="Times New Roman"/>
                <a:ea typeface="Calibri"/>
              </a:rPr>
              <a:t>1 · 7 = 7</a:t>
            </a:r>
            <a:endParaRPr lang="ru-RU" sz="72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198" name="Picture 6" descr="https://crossroad.com/img/items/55/04/20/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33" y="1556792"/>
            <a:ext cx="1879171" cy="18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7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60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5372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2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628800"/>
            <a:ext cx="5040560" cy="31683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В гостях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у сказки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5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60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476672"/>
            <a:ext cx="4824536" cy="34563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Игра «Снежный ком»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4340" name="Picture 4" descr="http://yaransk-db.ucoz.ru/00001/snowman-png-snowman-png-image-30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44847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Володя\Downloads\133ee3c3a506b2974d2e05c186824f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7399"/>
            <a:ext cx="1806575" cy="24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0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60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489867" y="116632"/>
            <a:ext cx="6192688" cy="36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srgbClr val="002060"/>
                </a:solidFill>
              </a:rPr>
              <a:t>королевство</a:t>
            </a:r>
          </a:p>
          <a:p>
            <a:pPr lvl="0" algn="ctr"/>
            <a:r>
              <a:rPr lang="ru-RU" sz="4800" b="1" dirty="0" err="1">
                <a:solidFill>
                  <a:srgbClr val="002060"/>
                </a:solidFill>
              </a:rPr>
              <a:t>Задачкино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kahovka.ks.ua/uploads/posts/2017-04/thumbs/1492165111_maxresdefault-777x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95" y="3789040"/>
            <a:ext cx="450049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04390"/>
              </p:ext>
            </p:extLst>
          </p:nvPr>
        </p:nvGraphicFramePr>
        <p:xfrm>
          <a:off x="1835696" y="5229200"/>
          <a:ext cx="194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Объект упаковщика для оболочки" showAsIcon="1" r:id="rId5" imgW="1943640" imgH="685800" progId="Package">
                  <p:embed/>
                </p:oleObj>
              </mc:Choice>
              <mc:Fallback>
                <p:oleObj name="Объект упаковщика для оболочки" showAsIcon="1" r:id="rId5" imgW="1943640" imgH="685800" progId="Package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229200"/>
                        <a:ext cx="1943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00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60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7848872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83898"/>
              </p:ext>
            </p:extLst>
          </p:nvPr>
        </p:nvGraphicFramePr>
        <p:xfrm>
          <a:off x="755576" y="1196752"/>
          <a:ext cx="7848871" cy="4176463"/>
        </p:xfrm>
        <a:graphic>
          <a:graphicData uri="http://schemas.openxmlformats.org/drawingml/2006/table">
            <a:tbl>
              <a:tblPr firstRow="1" firstCol="1" bandRow="1"/>
              <a:tblGrid>
                <a:gridCol w="2607697"/>
                <a:gridCol w="2633477"/>
                <a:gridCol w="2607697"/>
              </a:tblGrid>
              <a:tr h="2848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 банке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36" marR="73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банок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36" marR="73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кг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36" marR="73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36" marR="73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36" marR="73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3536" marR="73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3536" marR="73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181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60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a.d-cd.net/25479es-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1"/>
            <a:ext cx="3888431" cy="46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dn83.printdirect.ru/cache/product/15/b0/4473217/tov/all/240z240_front_22_0_0_0_cd2855eeca02f3f0b771d95b6bb1.jpg?rnd=13573303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916832"/>
            <a:ext cx="25202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Володя\Downloads\133ee3c3a506b2974d2e05c186824f7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99" y="4081534"/>
            <a:ext cx="1806575" cy="24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7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1s2.hsmedia.ru/6e/4e/e6/6e4ee6381c0273dbe482e3554c7b7d2a/660x408_1_7c9a37eba8d2aa73ea3f0e60552c3eae@660x408_0xd42ee437_31702683814509454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30" y="0"/>
            <a:ext cx="920219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3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oplay.ru/images/articles/2016/12/s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16"/>
            <a:ext cx="9251439" cy="65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9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60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412776"/>
            <a:ext cx="604867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Мы научились…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Запомнили правило 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3d/0002e0e4-af6efc45/3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" y="2258"/>
            <a:ext cx="8812406" cy="65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0-tub-ua.yandex.net/i?id=46493002b2d1bd01a5bb2044669f8259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5763"/>
            <a:ext cx="2916999" cy="37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95" y="4005063"/>
            <a:ext cx="1577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0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39552" y="1087729"/>
            <a:ext cx="3863102" cy="2204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</a:rPr>
              <a:t>стров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Смекалкин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99992" y="404664"/>
            <a:ext cx="4511551" cy="2204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</a:t>
            </a:r>
            <a:r>
              <a:rPr lang="ru-RU" sz="3600" b="1" dirty="0" smtClean="0">
                <a:solidFill>
                  <a:srgbClr val="002060"/>
                </a:solidFill>
              </a:rPr>
              <a:t>ород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Умножайка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11860" y="3573016"/>
            <a:ext cx="4644516" cy="2204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</a:rPr>
              <a:t>оролевство</a:t>
            </a:r>
          </a:p>
          <a:p>
            <a:pPr lvl="0" algn="ctr"/>
            <a:r>
              <a:rPr lang="ru-RU" sz="3600" b="1" dirty="0" err="1" smtClean="0">
                <a:solidFill>
                  <a:srgbClr val="002060"/>
                </a:solidFill>
              </a:rPr>
              <a:t>Задачкино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9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4.infourok.ru/uploads/ex/0e3d/0002e0e4-af6efc4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03648" y="593304"/>
            <a:ext cx="6408712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i="1" dirty="0">
                <a:solidFill>
                  <a:srgbClr val="002060"/>
                </a:solidFill>
              </a:rPr>
              <a:t>остров</a:t>
            </a:r>
          </a:p>
          <a:p>
            <a:pPr lvl="0" algn="ctr"/>
            <a:r>
              <a:rPr lang="ru-RU" sz="4800" b="1" i="1" dirty="0" err="1">
                <a:solidFill>
                  <a:srgbClr val="002060"/>
                </a:solidFill>
              </a:rPr>
              <a:t>Смекалкин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kartik.ru/wp-content/uploads/2017/05/znayka-kartinki-dlya-detey-71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05" y="2996952"/>
            <a:ext cx="29192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chool8lbt.yanao.ru/cache/ZolotoyKlyuchik_images_2017_12_thumbs_large100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998070" cy="18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Ðº-ÑÐ¾ ÑÐ°Ð· Ð² Ð»ÐµÑÑ Ð³ÑÑÑÐ¾Ð¼ ÐÐ¶ Ð¿Ð¾ÑÑÑÐ¾Ð¸Ð» ÑÐµÐ±Ðµ Ð´Ð¾Ð¼. ÐÑÐ¸Ð³Ð»Ð°ÑÐ¸Ð» Ð»ÐµÑÐ½ÑÑ Ð·Ð²ÐµÑÐµÐ¹, Ð¡Ð¾ÑÑÐ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" y="260140"/>
            <a:ext cx="8353606" cy="6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2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ÑÑÐµÐ» ÑÐµÑÑÑ ÑÐ°ÑÐ¾Ð² Ð»ÐµÑÐ°Ð», ÐÐ¾ÑÐ¾ÐµÐ´Ð¾Ð² Ð¿Ð¾ÐµÐ´Ð°Ð», ÐÐ°Ð¶Ð´ÑÐ¹ ÑÐ°Ñ Ð¿Ð¾ Ð²Ð¾ÑÐµÐ¼Ñ ÐµÐ». Ð¡ÐºÐ¾Ð»ÑÐºÐ¾ Ð²Ñ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3"/>
            <a:ext cx="8088220" cy="60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4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¢ÑÐ¸ Ð±ÐµÐ»ÑÑÐ¾Ð½ÐºÐ° Ð¼Ð°Ð¼Ñ-Ð±ÐµÐ»ÐºÑ ÐÐ´Ð°Ð»Ð¸ Ð¾ÐºÐ¾Ð»Ð¾ Ð´ÑÐ¿Ð»Ð°. ÐÐ¼ Ð½Ð° Ð·Ð°Ð²ÑÑÐ°Ðº Ð¼Ð°Ð¼Ð°-Ð±ÐµÐ»ÐºÐ° ÐÐµÐ²ÑÑÑ Ñ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856"/>
            <a:ext cx="8089576" cy="60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8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Ð´Ð°ÑÐ¸Ð» ÑÑÑÑÐ°Ð¼ ÑÐ¶Ð¸Ðº ÐÐ¾ÑÐµÐ¼Ñ ÐºÐ¾Ð¶Ð°Ð½ÑÑ ÑÐ°Ð¿Ð¾Ð¶ÐµÐº. ÐÑÐ¾ Ð¾ÑÐ²ÐµÑÐ¸Ñ Ð¸Ð· ÑÐµÐ±ÑÑ, Ð¡ÐºÐ¾Ð»ÑÐºÐ¾ Ð±ÑÐ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8641"/>
            <a:ext cx="7968884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54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79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Кнопка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realistka</dc:creator>
  <cp:lastModifiedBy>Володя</cp:lastModifiedBy>
  <cp:revision>13</cp:revision>
  <dcterms:created xsi:type="dcterms:W3CDTF">2018-12-09T04:22:18Z</dcterms:created>
  <dcterms:modified xsi:type="dcterms:W3CDTF">2019-01-08T10:32:10Z</dcterms:modified>
</cp:coreProperties>
</file>