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3" r:id="rId8"/>
    <p:sldId id="262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«Роль взрослого в безопасном поведении дошкольников на улице»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</a:t>
            </a:r>
            <a:r>
              <a:rPr lang="ru-RU" sz="2000" dirty="0" smtClean="0"/>
              <a:t>Подготовила: Лебедева Анна Валерьевна</a:t>
            </a:r>
            <a:br>
              <a:rPr lang="ru-RU" sz="2000" dirty="0" smtClean="0"/>
            </a:br>
            <a:r>
              <a:rPr lang="ru-RU" sz="2000" dirty="0" smtClean="0"/>
              <a:t>                             Воспитатель</a:t>
            </a:r>
            <a:br>
              <a:rPr lang="ru-RU" sz="2000" dirty="0" smtClean="0"/>
            </a:br>
            <a:r>
              <a:rPr lang="ru-RU" sz="2000" dirty="0" smtClean="0"/>
              <a:t>                                    МАДОУ Д/С №10</a:t>
            </a:r>
            <a:br>
              <a:rPr lang="ru-RU" sz="2000" dirty="0" smtClean="0"/>
            </a:br>
            <a:r>
              <a:rPr lang="ru-RU" sz="2000" dirty="0" smtClean="0"/>
              <a:t>                                «Колокольчик»</a:t>
            </a:r>
            <a:br>
              <a:rPr lang="ru-RU" sz="2000" dirty="0" smtClean="0"/>
            </a:br>
            <a:r>
              <a:rPr lang="ru-RU" sz="2000" dirty="0" smtClean="0"/>
              <a:t>2019г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Изучаем транспорт</a:t>
            </a:r>
            <a:endParaRPr lang="ru-RU" dirty="0"/>
          </a:p>
        </p:txBody>
      </p:sp>
      <p:pic>
        <p:nvPicPr>
          <p:cNvPr id="4" name="Содержимое 3" descr="IMG_20191125_1541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556792"/>
            <a:ext cx="3205030" cy="1802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20191125_1556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077072"/>
            <a:ext cx="3200355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20191125_160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573016"/>
            <a:ext cx="1645281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20191125_1550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3573016"/>
            <a:ext cx="1656184" cy="2944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8686800" cy="6221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Спасибо за внимание!!!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-20191015-WA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3728" y="1554163"/>
            <a:ext cx="6788943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Обучение правилам дорожного движения  - это жизненная необходимость. В детском саду ребенок должен усвоить основные понятия системы дорожного движения и научиться важнейшим правилам поведения на дороге. Большую роль в становлении навыков безопасного участия в дорожном движении играет личный пример взрослого. </a:t>
            </a:r>
          </a:p>
          <a:p>
            <a:r>
              <a:rPr lang="ru-RU" dirty="0" smtClean="0"/>
              <a:t>Ребенок учится законам дорог , беря пример со взрослых!!!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Дать детям необходимую сумму знаний о правилах дорожного движения</a:t>
            </a:r>
          </a:p>
          <a:p>
            <a:r>
              <a:rPr lang="ru-RU" dirty="0" smtClean="0"/>
              <a:t>Формировать у детей устойчивое умение пользоваться знаниями и следить за своим поведением в окружающей дорожно-транспортной среде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Создать условия для обучения детей правилам безопасного поведения на дороге </a:t>
            </a:r>
          </a:p>
          <a:p>
            <a:r>
              <a:rPr lang="ru-RU" dirty="0" smtClean="0"/>
              <a:t>Формировать устойчивые навыки соблюдения и выполнения правил дорожного движения</a:t>
            </a:r>
          </a:p>
          <a:p>
            <a:r>
              <a:rPr lang="ru-RU" dirty="0" smtClean="0"/>
              <a:t>Познакомить детей со значением дорожных знаков, научить понимать их схематическое изображение для правильной ориентации на улицах и дорогах</a:t>
            </a:r>
          </a:p>
          <a:p>
            <a:r>
              <a:rPr lang="ru-RU" dirty="0" smtClean="0"/>
              <a:t>Формировать и развивать у детей целостное восприятие окружающей дорожной среды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Уголок ПДД</a:t>
            </a:r>
            <a:endParaRPr lang="ru-RU" dirty="0"/>
          </a:p>
        </p:txBody>
      </p:sp>
      <p:pic>
        <p:nvPicPr>
          <p:cNvPr id="4" name="Содержимое 3" descr="IMG_20191122_1557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3024336" cy="5376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20191122_1356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4077072"/>
            <a:ext cx="4464496" cy="2511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211960" y="1412776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Создание в группе необходимой предметно – развивающей среды – первый шаг в формировании у детей умения пользоваться знаниями и следить за своим поведением в окружающей предметно – транспортной среде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Дидактические игры </a:t>
            </a:r>
            <a:endParaRPr lang="ru-RU" dirty="0"/>
          </a:p>
        </p:txBody>
      </p:sp>
      <p:pic>
        <p:nvPicPr>
          <p:cNvPr id="4" name="Содержимое 3" descr="IMG_20191004_1551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852936"/>
            <a:ext cx="2688298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20191004_1552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852936"/>
            <a:ext cx="2600288" cy="1462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20191004_1554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2852936"/>
            <a:ext cx="2648294" cy="1489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20191004_1649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4725144"/>
            <a:ext cx="2776308" cy="1561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20190930_1648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7" y="4725144"/>
            <a:ext cx="2776309" cy="1561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835696" y="1268760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Задачи:  обобщить представление о правилах поведения пешеходов на улице; активизировать знания детей, их речь, память, мышление; воспитывать желание выполнять ПДД в жизни.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Чтение художественной литературы</a:t>
            </a:r>
            <a:endParaRPr lang="ru-RU" dirty="0"/>
          </a:p>
        </p:txBody>
      </p:sp>
      <p:pic>
        <p:nvPicPr>
          <p:cNvPr id="4" name="Содержимое 3" descr="https://nemaloknig.com/picimg/353/3531/35315/353158/pic_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2143153" cy="279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1700808"/>
            <a:ext cx="293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Николай Николаевич носов</a:t>
            </a:r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139952" y="1556792"/>
            <a:ext cx="43204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Иван Семёнович Дорохов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Подземный ход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Заборчик вдоль тротуара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Шлагбаум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Автомобиль - Носов Н.Н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573016"/>
            <a:ext cx="33718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Правила дорожного движения</a:t>
            </a:r>
            <a:endParaRPr lang="ru-RU" dirty="0"/>
          </a:p>
        </p:txBody>
      </p:sp>
      <p:pic>
        <p:nvPicPr>
          <p:cNvPr id="4" name="Содержимое 3" descr="IMG_20191003_0858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5123" y="1554163"/>
            <a:ext cx="3226798" cy="1815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20191003_090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484784"/>
            <a:ext cx="3384376" cy="1903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-20191125-WA0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717032"/>
            <a:ext cx="2016224" cy="2688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-20191125-WA00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25806" y="3717032"/>
            <a:ext cx="1998222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-20191015-WA00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3933056"/>
            <a:ext cx="3563888" cy="2375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Игры на изучение правил дорожного движения</a:t>
            </a:r>
            <a:endParaRPr lang="ru-RU" sz="2400" dirty="0"/>
          </a:p>
        </p:txBody>
      </p:sp>
      <p:pic>
        <p:nvPicPr>
          <p:cNvPr id="6" name="Содержимое 5" descr="IMG_20191122_1354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2924603" cy="2162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20191120_1607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412776"/>
            <a:ext cx="3863413" cy="2173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MG_20191121_0845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800004"/>
            <a:ext cx="4680520" cy="2632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132</TotalTime>
  <Words>209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«Роль взрослого в безопасном поведении дошкольников на улице»                 Подготовила: Лебедева Анна Валерьевна                              Воспитатель                                     МАДОУ Д/С №10                                 «Колокольчик» 2019г</vt:lpstr>
      <vt:lpstr>Слайд 2</vt:lpstr>
      <vt:lpstr>Цель</vt:lpstr>
      <vt:lpstr>Задачи</vt:lpstr>
      <vt:lpstr>Уголок ПДД</vt:lpstr>
      <vt:lpstr>Дидактические игры </vt:lpstr>
      <vt:lpstr>Чтение художественной литературы</vt:lpstr>
      <vt:lpstr>Правила дорожного движения</vt:lpstr>
      <vt:lpstr>Игры на изучение правил дорожного движения</vt:lpstr>
      <vt:lpstr>Изучаем транспорт</vt:lpstr>
      <vt:lpstr>Спасибо за внимание!!!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«Роль взрослого в безопасном поведении дошкольников на улице»                 Подготовила: Лебедева Анна Валерьевна                              Воспитатель                                     МАДОУ Д/С №10                                 «Колокольчик» 2019г</dc:title>
  <dc:creator>1</dc:creator>
  <cp:lastModifiedBy>HP Inc.</cp:lastModifiedBy>
  <cp:revision>18</cp:revision>
  <dcterms:created xsi:type="dcterms:W3CDTF">2019-11-23T12:31:00Z</dcterms:created>
  <dcterms:modified xsi:type="dcterms:W3CDTF">2019-11-27T10:56:01Z</dcterms:modified>
</cp:coreProperties>
</file>