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image" Target="../media/image5.jpg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4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gif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513125" y="188775"/>
            <a:ext cx="6262799" cy="172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 b="1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Урок психологии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000" b="1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начальной школе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 Тема: Наши фантазии и образы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5167825" y="4235725"/>
            <a:ext cx="3728099" cy="77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400" b="1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Педагог-психолог МОУ Лицей №2 гор. Волгограда</a:t>
            </a:r>
          </a:p>
          <a:p>
            <a:pPr lvl="0">
              <a:spcBef>
                <a:spcPts val="0"/>
              </a:spcBef>
              <a:buNone/>
            </a:pPr>
            <a:r>
              <a:rPr lang="ru" sz="1400" b="1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Галаганова Наталия-Нана Георгиевна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7200" y="2034350"/>
            <a:ext cx="9525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2150325" y="1112975"/>
            <a:ext cx="1674900" cy="66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4700475" y="2764675"/>
            <a:ext cx="1577700" cy="4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Психология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5618950" y="1744398"/>
            <a:ext cx="1480499" cy="37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Воображение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6667100" y="659200"/>
            <a:ext cx="20532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200" b="1">
                <a:solidFill>
                  <a:srgbClr val="C27BA0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Фантазии и образы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850" y="2431275"/>
            <a:ext cx="11620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234850" y="162075"/>
            <a:ext cx="3741600" cy="2269199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100" b="1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Психология</a:t>
            </a:r>
            <a:r>
              <a:rPr lang="ru" sz="11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" sz="10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10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это наука, которая занимается изучением поведения человека, его мыслей, чувств, характера.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10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А также изучает </a:t>
            </a:r>
            <a:r>
              <a:rPr lang="ru" sz="1000" b="1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фантазии и образы</a:t>
            </a:r>
            <a:r>
              <a:rPr lang="ru" sz="10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возникающие в голове человека.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10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А как вам, ребята, удается фантазировать?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10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Оказывается, в основе фантазии лежит </a:t>
            </a:r>
            <a:r>
              <a:rPr lang="ru" sz="1000" b="1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воображение</a:t>
            </a:r>
            <a:r>
              <a:rPr lang="ru" sz="10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8187" y="1461925"/>
            <a:ext cx="11620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6505025" y="3403775"/>
            <a:ext cx="1523699" cy="96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900" b="1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Воображение - это способность представлять отсутствующий предмет  и мысленно манипулировать им!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4375" y="902100"/>
            <a:ext cx="551075" cy="55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2900" y="3206125"/>
            <a:ext cx="825474" cy="74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3862" y="508550"/>
            <a:ext cx="685800" cy="102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1325" y="2090837"/>
            <a:ext cx="1028150" cy="9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28087" y="1375475"/>
            <a:ext cx="760575" cy="9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46575" y="2056600"/>
            <a:ext cx="760575" cy="8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22500" y="677675"/>
            <a:ext cx="760575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54387" y="322025"/>
            <a:ext cx="6762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107150" y="1701925"/>
            <a:ext cx="939774" cy="74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-1530722">
            <a:off x="2483600" y="1198424"/>
            <a:ext cx="760575" cy="85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0962" y="2168750"/>
            <a:ext cx="11620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198200" y="4281300"/>
            <a:ext cx="1556100" cy="40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2775" y="2570525"/>
            <a:ext cx="1162050" cy="7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9175" y="2570525"/>
            <a:ext cx="1036625" cy="7494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4330825" y="402950"/>
            <a:ext cx="2467800" cy="1765799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000" b="1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Оказывается, воображение тесно связано с работой внутренних органов,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1000" b="1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что позволяет управлять их работой!</a:t>
            </a:r>
          </a:p>
        </p:txBody>
      </p:sp>
      <p:sp>
        <p:nvSpPr>
          <p:cNvPr id="92" name="Shape 92"/>
          <p:cNvSpPr/>
          <p:nvPr/>
        </p:nvSpPr>
        <p:spPr>
          <a:xfrm>
            <a:off x="1328000" y="1247075"/>
            <a:ext cx="2180249" cy="1428732"/>
          </a:xfrm>
          <a:prstGeom prst="irregularSeal2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9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Представьте, что вы едите желтый сочный лимон</a:t>
            </a:r>
          </a:p>
        </p:txBody>
      </p:sp>
      <p:sp>
        <p:nvSpPr>
          <p:cNvPr id="93" name="Shape 93"/>
          <p:cNvSpPr/>
          <p:nvPr/>
        </p:nvSpPr>
        <p:spPr>
          <a:xfrm>
            <a:off x="6414450" y="2239750"/>
            <a:ext cx="2180249" cy="1387421"/>
          </a:xfrm>
          <a:prstGeom prst="irregularSeal2">
            <a:avLst/>
          </a:prstGeom>
          <a:solidFill>
            <a:srgbClr val="EA6A6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9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Представьте,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9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что вы едите самые вкусные конфеты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962" y="654100"/>
            <a:ext cx="11620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2368575" y="247750"/>
            <a:ext cx="4449599" cy="74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“ВОЛШЕБНОЕ ЯЙЦО”</a:t>
            </a:r>
          </a:p>
        </p:txBody>
      </p:sp>
      <p:pic>
        <p:nvPicPr>
          <p:cNvPr id="2" name="MVI 099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33600" y="1200150"/>
            <a:ext cx="4267200" cy="269759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6559125" y="752325"/>
            <a:ext cx="5502600" cy="6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2564075" y="420700"/>
            <a:ext cx="5874299" cy="92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ВОТ ЧТО ПОЛУЧИЛОСЬ У МЕНЯ!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1325" y="1219075"/>
            <a:ext cx="4630003" cy="300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277425" y="2570225"/>
            <a:ext cx="1818000" cy="56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 b="1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А У ВАС?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 rot="-704314">
            <a:off x="7223931" y="2637372"/>
            <a:ext cx="1486386" cy="519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Если нет - топните ногой!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7016575" y="3686675"/>
            <a:ext cx="5708399" cy="40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/>
          <p:nvPr/>
        </p:nvSpPr>
        <p:spPr>
          <a:xfrm rot="-1091979">
            <a:off x="6182481" y="3252379"/>
            <a:ext cx="1386037" cy="7646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Если да - хлопните в ладоши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7512075" y="3518200"/>
            <a:ext cx="13181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7275" y="1516625"/>
            <a:ext cx="11620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1010850" y="773000"/>
            <a:ext cx="5708399" cy="66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2695625" y="317125"/>
            <a:ext cx="3577499" cy="10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00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ТАКОЕ МОЖЕТ БЫТЬ?</a:t>
            </a:r>
          </a:p>
        </p:txBody>
      </p:sp>
      <p:sp>
        <p:nvSpPr>
          <p:cNvPr id="119" name="Shape 119"/>
          <p:cNvSpPr txBox="1"/>
          <p:nvPr/>
        </p:nvSpPr>
        <p:spPr>
          <a:xfrm rot="-741586">
            <a:off x="353931" y="1129314"/>
            <a:ext cx="2029436" cy="3783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CC0000"/>
                </a:solidFill>
              </a:rPr>
              <a:t>Волк бродит по лесу</a:t>
            </a:r>
          </a:p>
        </p:txBody>
      </p:sp>
      <p:sp>
        <p:nvSpPr>
          <p:cNvPr id="120" name="Shape 120"/>
          <p:cNvSpPr txBox="1"/>
          <p:nvPr/>
        </p:nvSpPr>
        <p:spPr>
          <a:xfrm rot="767186">
            <a:off x="182260" y="2232977"/>
            <a:ext cx="1751329" cy="525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FF00FF"/>
                </a:solidFill>
              </a:rPr>
              <a:t>Волк сидит на дереве</a:t>
            </a:r>
          </a:p>
        </p:txBody>
      </p:sp>
      <p:sp>
        <p:nvSpPr>
          <p:cNvPr id="121" name="Shape 121"/>
          <p:cNvSpPr txBox="1"/>
          <p:nvPr/>
        </p:nvSpPr>
        <p:spPr>
          <a:xfrm rot="451642">
            <a:off x="1395765" y="3016115"/>
            <a:ext cx="1992369" cy="6115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CC4125"/>
                </a:solidFill>
              </a:rPr>
              <a:t>В кастрюле чашка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CC4125"/>
                </a:solidFill>
              </a:rPr>
              <a:t>варится</a:t>
            </a:r>
          </a:p>
        </p:txBody>
      </p:sp>
      <p:sp>
        <p:nvSpPr>
          <p:cNvPr id="122" name="Shape 122"/>
          <p:cNvSpPr txBox="1"/>
          <p:nvPr/>
        </p:nvSpPr>
        <p:spPr>
          <a:xfrm rot="-547920">
            <a:off x="3320908" y="3330574"/>
            <a:ext cx="2164332" cy="370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85200C"/>
                </a:solidFill>
              </a:rPr>
              <a:t>Кошка на крыше гуляет</a:t>
            </a:r>
          </a:p>
        </p:txBody>
      </p:sp>
      <p:sp>
        <p:nvSpPr>
          <p:cNvPr id="123" name="Shape 123"/>
          <p:cNvSpPr txBox="1"/>
          <p:nvPr/>
        </p:nvSpPr>
        <p:spPr>
          <a:xfrm rot="1019290">
            <a:off x="6342563" y="1030705"/>
            <a:ext cx="2404730" cy="4062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F6B26B"/>
                </a:solidFill>
              </a:rPr>
              <a:t>Собака по небу плывет</a:t>
            </a:r>
          </a:p>
        </p:txBody>
      </p:sp>
      <p:sp>
        <p:nvSpPr>
          <p:cNvPr id="124" name="Shape 124"/>
          <p:cNvSpPr txBox="1"/>
          <p:nvPr/>
        </p:nvSpPr>
        <p:spPr>
          <a:xfrm rot="503385">
            <a:off x="5450725" y="1545900"/>
            <a:ext cx="2368648" cy="456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A64D79"/>
                </a:solidFill>
              </a:rPr>
              <a:t>Девочка собаку гладит</a:t>
            </a:r>
          </a:p>
        </p:txBody>
      </p:sp>
      <p:sp>
        <p:nvSpPr>
          <p:cNvPr id="125" name="Shape 125"/>
          <p:cNvSpPr txBox="1"/>
          <p:nvPr/>
        </p:nvSpPr>
        <p:spPr>
          <a:xfrm rot="-160248">
            <a:off x="5361614" y="2269420"/>
            <a:ext cx="2150335" cy="3114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1C4587"/>
                </a:solidFill>
              </a:rPr>
              <a:t>Домик девочку рисует</a:t>
            </a:r>
          </a:p>
        </p:txBody>
      </p:sp>
      <p:sp>
        <p:nvSpPr>
          <p:cNvPr id="126" name="Shape 126"/>
          <p:cNvSpPr txBox="1"/>
          <p:nvPr/>
        </p:nvSpPr>
        <p:spPr>
          <a:xfrm rot="-828052">
            <a:off x="2067017" y="2142767"/>
            <a:ext cx="1912821" cy="489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BF9000"/>
                </a:solidFill>
              </a:rPr>
              <a:t>Маша вчера летала</a:t>
            </a:r>
          </a:p>
        </p:txBody>
      </p:sp>
      <p:sp>
        <p:nvSpPr>
          <p:cNvPr id="127" name="Shape 127"/>
          <p:cNvSpPr txBox="1"/>
          <p:nvPr/>
        </p:nvSpPr>
        <p:spPr>
          <a:xfrm rot="303866">
            <a:off x="3526061" y="2802807"/>
            <a:ext cx="2107025" cy="357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9900FF"/>
                </a:solidFill>
              </a:rPr>
              <a:t>Летом выпал снег</a:t>
            </a:r>
          </a:p>
        </p:txBody>
      </p:sp>
      <p:sp>
        <p:nvSpPr>
          <p:cNvPr id="128" name="Shape 128"/>
          <p:cNvSpPr txBox="1"/>
          <p:nvPr/>
        </p:nvSpPr>
        <p:spPr>
          <a:xfrm rot="-269043">
            <a:off x="1134987" y="1488045"/>
            <a:ext cx="2409776" cy="525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3C78D8"/>
                </a:solidFill>
              </a:rPr>
              <a:t>Есть такая наука - психология</a:t>
            </a:r>
          </a:p>
        </p:txBody>
      </p:sp>
      <p:sp>
        <p:nvSpPr>
          <p:cNvPr id="129" name="Shape 129"/>
          <p:cNvSpPr txBox="1"/>
          <p:nvPr/>
        </p:nvSpPr>
        <p:spPr>
          <a:xfrm rot="566077">
            <a:off x="3947756" y="3937487"/>
            <a:ext cx="2346236" cy="54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DD7E6B"/>
                </a:solidFill>
              </a:rPr>
              <a:t>В марте наступила весна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0662" y="0"/>
            <a:ext cx="11620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6612" y="2984787"/>
            <a:ext cx="4476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4962" y="1834275"/>
            <a:ext cx="4476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7812" y="2503362"/>
            <a:ext cx="4476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2525" y="2503375"/>
            <a:ext cx="1997624" cy="22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287" y="927512"/>
            <a:ext cx="4476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0987" y="280287"/>
            <a:ext cx="44767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2913650" y="297300"/>
            <a:ext cx="1803599" cy="56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Фантазируем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438900" y="830050"/>
            <a:ext cx="1338000" cy="4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700" b="1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под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696575" y="1356150"/>
            <a:ext cx="1427099" cy="51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600" b="1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музыку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187" y="178375"/>
            <a:ext cx="11620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307225" y="426075"/>
            <a:ext cx="1161900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ДО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070325" y="1129775"/>
            <a:ext cx="2229600" cy="6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НОВЫХ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307225" y="1932475"/>
            <a:ext cx="1873200" cy="6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C27BA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ВСТРЕЧ!</a:t>
            </a:r>
          </a:p>
        </p:txBody>
      </p:sp>
      <p:sp>
        <p:nvSpPr>
          <p:cNvPr id="152" name="Shape 152"/>
          <p:cNvSpPr/>
          <p:nvPr/>
        </p:nvSpPr>
        <p:spPr>
          <a:xfrm>
            <a:off x="7829225" y="4390625"/>
            <a:ext cx="555000" cy="524999"/>
          </a:xfrm>
          <a:prstGeom prst="curvedUpArrow">
            <a:avLst>
              <a:gd name="adj1" fmla="val 25000"/>
              <a:gd name="adj2" fmla="val 43744"/>
              <a:gd name="adj3" fmla="val 250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589500" y="4390625"/>
            <a:ext cx="465900" cy="2673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3135625" y="4410425"/>
            <a:ext cx="422099" cy="227700"/>
          </a:xfrm>
          <a:prstGeom prst="stripedRightArrow">
            <a:avLst>
              <a:gd name="adj1" fmla="val 50000"/>
              <a:gd name="adj2" fmla="val 49312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0" y="3934425"/>
            <a:ext cx="2319000" cy="1208999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100">
                <a:solidFill>
                  <a:srgbClr val="741B47"/>
                </a:solidFill>
              </a:rPr>
              <a:t>Ребята!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1100">
                <a:solidFill>
                  <a:srgbClr val="741B47"/>
                </a:solidFill>
              </a:rPr>
              <a:t>Не забывайте, что для вас всегда открыта наша “Психологическая почта”!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1100">
                <a:solidFill>
                  <a:srgbClr val="741B47"/>
                </a:solidFill>
              </a:rPr>
              <a:t>Пишите письма, мы будем ждать!!!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Экран (16:9)</PresentationFormat>
  <Paragraphs>48</Paragraphs>
  <Slides>9</Slides>
  <Notes>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Comic Sans MS</vt:lpstr>
      <vt:lpstr>simple-light-2</vt:lpstr>
      <vt:lpstr>Урок психологии  в начальной школе    Тема: Наши фантазии и образы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психологии  в начальной школе    Тема: Наши фантазии и образы</dc:title>
  <dc:creator>Наталия Галаганова</dc:creator>
  <cp:lastModifiedBy>Наталия Галаганова</cp:lastModifiedBy>
  <cp:revision>2</cp:revision>
  <dcterms:modified xsi:type="dcterms:W3CDTF">2016-01-31T12:05:28Z</dcterms:modified>
</cp:coreProperties>
</file>