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84" r:id="rId2"/>
    <p:sldId id="285" r:id="rId3"/>
    <p:sldId id="286" r:id="rId4"/>
    <p:sldId id="279" r:id="rId5"/>
    <p:sldId id="278" r:id="rId6"/>
    <p:sldId id="257" r:id="rId7"/>
    <p:sldId id="273" r:id="rId8"/>
    <p:sldId id="274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2C7314-DFF8-4E5A-B332-5D0AD3643202}">
          <p14:sldIdLst>
            <p14:sldId id="284"/>
            <p14:sldId id="285"/>
            <p14:sldId id="286"/>
            <p14:sldId id="279"/>
            <p14:sldId id="278"/>
          </p14:sldIdLst>
        </p14:section>
        <p14:section name="Раздел без заголовка" id="{021B41F8-E5FE-43B1-81B6-4003F4EDEDCD}">
          <p14:sldIdLst>
            <p14:sldId id="257"/>
            <p14:sldId id="273"/>
            <p14:sldId id="274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60" autoAdjust="0"/>
  </p:normalViewPr>
  <p:slideViewPr>
    <p:cSldViewPr>
      <p:cViewPr>
        <p:scale>
          <a:sx n="66" d="100"/>
          <a:sy n="66" d="100"/>
        </p:scale>
        <p:origin x="-150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6BA0C-39C9-4930-AAA2-7DD9C91B88B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22611-72AC-4018-9D71-DE5A47CB7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7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22611-72AC-4018-9D71-DE5A47CB789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C48B51-A006-4B4E-AB3C-9B3452F9F9DF}" type="datetimeFigureOut">
              <a:rPr lang="ru-RU" smtClean="0"/>
              <a:pPr/>
              <a:t>23.11.2019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F6ACD0-9E64-452F-9349-CCBD196B9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Муниципальное бюджетное дошкольное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образовательное учреждение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«Детский сад №33 «Светлячок» г. Воркуты</a:t>
            </a:r>
            <a:endParaRPr lang="ru-RU" sz="18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400600"/>
          </a:xfrm>
        </p:spPr>
        <p:txBody>
          <a:bodyPr>
            <a:normAutofit fontScale="85000" lnSpcReduction="20000"/>
          </a:bodyPr>
          <a:lstStyle/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sz="2000" dirty="0">
                <a:solidFill>
                  <a:prstClr val="white"/>
                </a:solidFill>
              </a:rPr>
              <a:t> </a:t>
            </a:r>
            <a:r>
              <a:rPr lang="ru-RU" sz="2000" dirty="0" smtClean="0">
                <a:solidFill>
                  <a:prstClr val="white"/>
                </a:solidFill>
              </a:rPr>
              <a:t>ПРЕЗЕНТАЦИЯ : </a:t>
            </a:r>
          </a:p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sz="2000" dirty="0" smtClean="0">
                <a:solidFill>
                  <a:prstClr val="white"/>
                </a:solidFill>
              </a:rPr>
              <a:t>«Маму поздравляют </a:t>
            </a:r>
            <a:r>
              <a:rPr lang="ru-RU" sz="2000" dirty="0" smtClean="0">
                <a:solidFill>
                  <a:prstClr val="white"/>
                </a:solidFill>
              </a:rPr>
              <a:t>малыши</a:t>
            </a:r>
            <a:r>
              <a:rPr lang="ru-RU" sz="2000" dirty="0" smtClean="0">
                <a:solidFill>
                  <a:prstClr val="white"/>
                </a:solidFill>
              </a:rPr>
              <a:t>»</a:t>
            </a:r>
          </a:p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sz="2000" dirty="0" smtClean="0">
                <a:solidFill>
                  <a:prstClr val="white"/>
                </a:solidFill>
              </a:rPr>
              <a:t>Для детей младшего возраста.</a:t>
            </a:r>
            <a:endParaRPr lang="ru-RU" sz="2000" dirty="0" smtClean="0">
              <a:solidFill>
                <a:prstClr val="white"/>
              </a:solidFill>
            </a:endParaRPr>
          </a:p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ru-RU" sz="2000" dirty="0" smtClean="0"/>
          </a:p>
          <a:p>
            <a:pPr marL="137160" indent="0">
              <a:buNone/>
            </a:pPr>
            <a:endParaRPr lang="ru-RU" sz="2000" dirty="0"/>
          </a:p>
          <a:p>
            <a:pPr marL="137160" indent="0">
              <a:buNone/>
            </a:pPr>
            <a:endParaRPr lang="ru-RU" sz="2000" dirty="0" smtClean="0"/>
          </a:p>
          <a:p>
            <a:pPr marL="137160" indent="0">
              <a:buNone/>
            </a:pPr>
            <a:endParaRPr lang="ru-RU" sz="2000" dirty="0" smtClean="0"/>
          </a:p>
          <a:p>
            <a:pPr marL="137160" indent="0">
              <a:buNone/>
            </a:pPr>
            <a:endParaRPr lang="ru-RU" sz="2000" dirty="0"/>
          </a:p>
          <a:p>
            <a:pPr marL="137160" indent="0">
              <a:buNone/>
            </a:pPr>
            <a:endParaRPr lang="ru-RU" sz="2000" dirty="0" smtClean="0"/>
          </a:p>
          <a:p>
            <a:pPr marL="137160" indent="0">
              <a:buNone/>
            </a:pPr>
            <a:endParaRPr lang="ru-RU" sz="2000" dirty="0" smtClean="0"/>
          </a:p>
          <a:p>
            <a:pPr marL="137160" indent="0">
              <a:buNone/>
            </a:pPr>
            <a:endParaRPr lang="ru-RU" sz="2000" dirty="0"/>
          </a:p>
          <a:p>
            <a:pPr marL="137160" indent="0" algn="r">
              <a:buNone/>
            </a:pPr>
            <a:endParaRPr lang="ru-RU" sz="2000" dirty="0" smtClean="0"/>
          </a:p>
          <a:p>
            <a:pPr marL="137160" indent="0" algn="r">
              <a:buNone/>
            </a:pPr>
            <a:endParaRPr lang="ru-RU" sz="2000" dirty="0" smtClean="0"/>
          </a:p>
          <a:p>
            <a:pPr marL="137160" indent="0" algn="r">
              <a:buNone/>
            </a:pPr>
            <a:endParaRPr lang="ru-RU" sz="2000" dirty="0"/>
          </a:p>
          <a:p>
            <a:pPr marL="137160" indent="0" algn="r">
              <a:buNone/>
            </a:pPr>
            <a:endParaRPr lang="ru-RU" sz="2000" dirty="0" smtClean="0"/>
          </a:p>
          <a:p>
            <a:pPr marL="137160" indent="0" algn="r">
              <a:buNone/>
            </a:pPr>
            <a:r>
              <a:rPr lang="ru-RU" sz="2000" dirty="0" smtClean="0"/>
              <a:t>Автор: </a:t>
            </a:r>
          </a:p>
          <a:p>
            <a:pPr marL="137160" indent="0" algn="r">
              <a:buNone/>
            </a:pPr>
            <a:r>
              <a:rPr lang="ru-RU" sz="2000" dirty="0" smtClean="0"/>
              <a:t>Гончар Ольга Васильевна </a:t>
            </a:r>
          </a:p>
          <a:p>
            <a:pPr marL="137160" indent="0" algn="r">
              <a:buNone/>
            </a:pPr>
            <a:r>
              <a:rPr lang="ru-RU" sz="2000" dirty="0" smtClean="0"/>
              <a:t>воспитатель1 квалификационной </a:t>
            </a:r>
          </a:p>
          <a:p>
            <a:pPr marL="137160" indent="0" algn="r">
              <a:buNone/>
            </a:pPr>
            <a:r>
              <a:rPr lang="ru-RU" sz="2000" dirty="0"/>
              <a:t> </a:t>
            </a:r>
            <a:r>
              <a:rPr lang="ru-RU" sz="2000" dirty="0" smtClean="0"/>
              <a:t>  категории .</a:t>
            </a:r>
          </a:p>
          <a:p>
            <a:pPr marL="137160" indent="0" algn="r">
              <a:buNone/>
            </a:pPr>
            <a:r>
              <a:rPr lang="ru-RU" sz="2000" dirty="0" smtClean="0"/>
              <a:t>Г. Воркута 2017г.</a:t>
            </a:r>
            <a:endParaRPr lang="ru-RU" sz="2000" dirty="0"/>
          </a:p>
        </p:txBody>
      </p:sp>
      <p:pic>
        <p:nvPicPr>
          <p:cNvPr id="1026" name="Picture 2" descr="C:\Users\Olga\Desktop\11826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8" y="2564904"/>
            <a:ext cx="511256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99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Презентация к занятию по познавательному развитию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endParaRPr lang="ru-RU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Цель: Формировать у детей чувство любви и уважения к матери, как самому близкому, родному и дорогому человеку в жизни ребенка.</a:t>
            </a:r>
          </a:p>
          <a:p>
            <a:r>
              <a:rPr lang="ru-RU" sz="2400" dirty="0" smtClean="0"/>
              <a:t>Воспитывать доброжелательное отношение к маме, к семейным традициям и ценностям.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dirty="0">
                <a:solidFill>
                  <a:prstClr val="white"/>
                </a:solidFill>
              </a:rPr>
              <a:t>Маму поздравляют малыши»</a:t>
            </a:r>
          </a:p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dirty="0">
                <a:solidFill>
                  <a:prstClr val="white"/>
                </a:solidFill>
              </a:rPr>
              <a:t>Для детей младшего возраста.</a:t>
            </a:r>
          </a:p>
          <a:p>
            <a:pPr marL="137160" lvl="0" indent="0" algn="ctr">
              <a:buClr>
                <a:prstClr val="white">
                  <a:shade val="95000"/>
                </a:prstClr>
              </a:buClr>
              <a:buNone/>
            </a:pPr>
            <a:r>
              <a:rPr lang="ru-RU" dirty="0">
                <a:solidFill>
                  <a:prstClr val="white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39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47948"/>
            <a:ext cx="6264696" cy="28803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Я маме помогаю: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Я в детский сад хожу.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Игрушки не ломаю,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 Детей не обижаю,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В углу я не сижу,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Я в садике не плачу,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Обедаю и сплю.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Гуляю, куклу нянчу,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Танцую и пою</a:t>
            </a:r>
            <a:endParaRPr lang="ru-RU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02761"/>
            <a:ext cx="167699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9659"/>
            <a:ext cx="4104456" cy="2308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118" r="1"/>
          <a:stretch/>
        </p:blipFill>
        <p:spPr bwMode="auto">
          <a:xfrm>
            <a:off x="4876799" y="493486"/>
            <a:ext cx="3583631" cy="2589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13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7660"/>
            <a:ext cx="8229600" cy="47091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Вот какой нарядный Детский сад- Это мамин праздник у ребят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6740"/>
            <a:ext cx="2664296" cy="4344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4407"/>
          <a:stretch/>
        </p:blipFill>
        <p:spPr bwMode="auto">
          <a:xfrm>
            <a:off x="4879482" y="1319377"/>
            <a:ext cx="2664296" cy="4344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72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900618" cy="9397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789851"/>
            <a:ext cx="4464496" cy="16605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   </a:t>
            </a:r>
          </a:p>
          <a:p>
            <a:pPr>
              <a:buNone/>
            </a:pPr>
            <a:r>
              <a:rPr lang="ru-RU" sz="1600" dirty="0" smtClean="0"/>
              <a:t>       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836712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Обойти весь мир вокруг,</a:t>
            </a:r>
          </a:p>
          <a:p>
            <a:r>
              <a:rPr lang="ru-RU" dirty="0" smtClean="0"/>
              <a:t>Только знай заранее:</a:t>
            </a:r>
          </a:p>
          <a:p>
            <a:r>
              <a:rPr lang="ru-RU" dirty="0" smtClean="0"/>
              <a:t>Не найдешь теплее рук </a:t>
            </a:r>
          </a:p>
          <a:p>
            <a:r>
              <a:rPr lang="ru-RU" dirty="0" smtClean="0"/>
              <a:t>И нежнее маминых.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Не найдешь на свете глаз </a:t>
            </a:r>
          </a:p>
          <a:p>
            <a:r>
              <a:rPr lang="ru-RU" dirty="0" smtClean="0"/>
              <a:t>Ласковей и строже.</a:t>
            </a:r>
          </a:p>
          <a:p>
            <a:r>
              <a:rPr lang="ru-RU" dirty="0" smtClean="0"/>
              <a:t>Мама всех людей из нас </a:t>
            </a:r>
          </a:p>
          <a:p>
            <a:r>
              <a:rPr lang="ru-RU" dirty="0" smtClean="0"/>
              <a:t>Всех людей дороже.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5" t="10280" r="607" b="5749"/>
          <a:stretch/>
        </p:blipFill>
        <p:spPr bwMode="auto">
          <a:xfrm>
            <a:off x="3754624" y="335269"/>
            <a:ext cx="316835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55" y="3569143"/>
            <a:ext cx="4336373" cy="2896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62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20" y="368660"/>
            <a:ext cx="8136904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</a:t>
            </a:r>
            <a:endParaRPr lang="ru-RU" sz="2800" b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6156176" cy="1728192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0" y="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3354" y="476672"/>
            <a:ext cx="3966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Мама- солнышко цветочек,</a:t>
            </a:r>
          </a:p>
          <a:p>
            <a:r>
              <a:rPr lang="ru-RU" dirty="0" smtClean="0"/>
              <a:t>Мама- воздуха-глоточек,</a:t>
            </a:r>
          </a:p>
          <a:p>
            <a:r>
              <a:rPr lang="ru-RU" dirty="0" smtClean="0"/>
              <a:t>Мама-радость,</a:t>
            </a:r>
          </a:p>
          <a:p>
            <a:r>
              <a:rPr lang="ru-RU" dirty="0" smtClean="0"/>
              <a:t>Мама-смех,</a:t>
            </a:r>
          </a:p>
          <a:p>
            <a:r>
              <a:rPr lang="ru-RU" dirty="0" smtClean="0"/>
              <a:t>Наши мамы-лучше всех!</a:t>
            </a:r>
            <a:endParaRPr lang="ru-RU" dirty="0"/>
          </a:p>
        </p:txBody>
      </p:sp>
      <p:pic>
        <p:nvPicPr>
          <p:cNvPr id="12" name="Рисунок 11" descr="C:\Users\Olga\AppData\Local\Microsoft\Windows\INetCache\Content.Word\20191120_0937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2"/>
            <a:ext cx="4707255" cy="2647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3" y="2996952"/>
            <a:ext cx="5177959" cy="2912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27584" y="435261"/>
            <a:ext cx="6543692" cy="45719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498112"/>
            <a:ext cx="4032448" cy="3019120"/>
          </a:xfrm>
        </p:spPr>
        <p:txBody>
          <a:bodyPr>
            <a:normAutofit/>
          </a:bodyPr>
          <a:lstStyle/>
          <a:p>
            <a:pPr marL="137160" indent="0" fontAlgn="base">
              <a:buNone/>
            </a:pPr>
            <a:r>
              <a:rPr lang="ru-RU" sz="2400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3060" y="390601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76127" y="476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lvl="0" fontAlgn="base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2400" dirty="0" smtClean="0">
                <a:solidFill>
                  <a:prstClr val="white"/>
                </a:solidFill>
              </a:rPr>
              <a:t>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984" y="1203390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"/>
                <a:ea typeface="+mj-ea"/>
                <a:cs typeface="+mj-cs"/>
              </a:rPr>
              <a:t> 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984" y="1996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</a:rPr>
              <a:t>Я подарок маме начал рисовать,</a:t>
            </a:r>
          </a:p>
          <a:p>
            <a:pPr lvl="0"/>
            <a:r>
              <a:rPr lang="ru-RU" dirty="0" smtClean="0">
                <a:solidFill>
                  <a:prstClr val="white"/>
                </a:solidFill>
              </a:rPr>
              <a:t>Выглянуло солнце и зовет  гулять,</a:t>
            </a:r>
          </a:p>
          <a:p>
            <a:pPr lvl="0"/>
            <a:r>
              <a:rPr lang="ru-RU" dirty="0" smtClean="0">
                <a:solidFill>
                  <a:prstClr val="white"/>
                </a:solidFill>
              </a:rPr>
              <a:t>Мамин праздник раз в году</a:t>
            </a:r>
          </a:p>
          <a:p>
            <a:pPr lvl="0"/>
            <a:r>
              <a:rPr lang="ru-RU" dirty="0" smtClean="0">
                <a:solidFill>
                  <a:prstClr val="white"/>
                </a:solidFill>
              </a:rPr>
              <a:t>Нарисую и пойду!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Рисунок 8" descr="C:\Users\Olga\AppData\Local\Microsoft\Windows\INetCache\Content.Word\20191031_1647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199673"/>
            <a:ext cx="3855741" cy="2653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850926"/>
            <a:ext cx="356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41" y="3752665"/>
            <a:ext cx="5170191" cy="290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641" y="28509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Любимая </a:t>
            </a:r>
            <a:r>
              <a:rPr lang="ru-RU" dirty="0" smtClean="0"/>
              <a:t>мамочка </a:t>
            </a:r>
            <a:r>
              <a:rPr lang="ru-RU" dirty="0"/>
              <a:t>Яблочко румяное Есть одна не стану я, Половинку яблочка Дам любимой мамочке</a:t>
            </a:r>
          </a:p>
        </p:txBody>
      </p:sp>
    </p:spTree>
    <p:extLst>
      <p:ext uri="{BB962C8B-B14F-4D97-AF65-F5344CB8AC3E}">
        <p14:creationId xmlns:p14="http://schemas.microsoft.com/office/powerpoint/2010/main" val="63517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8839" y="476672"/>
            <a:ext cx="5486400" cy="697031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2313"/>
            <a:ext cx="3157736" cy="23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3473"/>
            <a:ext cx="3730194" cy="323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03473"/>
            <a:ext cx="486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Затаив дыхание</a:t>
            </a:r>
            <a:br>
              <a:rPr lang="ru-RU" dirty="0"/>
            </a:br>
            <a:r>
              <a:rPr lang="ru-RU" dirty="0"/>
              <a:t>На мамочку смотрю,</a:t>
            </a:r>
            <a:br>
              <a:rPr lang="ru-RU" dirty="0"/>
            </a:br>
            <a:r>
              <a:rPr lang="ru-RU" dirty="0"/>
              <a:t>Красивая, как сказка,</a:t>
            </a:r>
            <a:br>
              <a:rPr lang="ru-RU" dirty="0"/>
            </a:br>
            <a:r>
              <a:rPr lang="ru-RU" dirty="0"/>
              <a:t>Я так тебя люблю.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29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731361">
            <a:off x="1603263" y="1405064"/>
            <a:ext cx="71134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70" y="2636912"/>
            <a:ext cx="31242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1547</TotalTime>
  <Words>204</Words>
  <Application>Microsoft Office PowerPoint</Application>
  <PresentationFormat>Экран (4:3)</PresentationFormat>
  <Paragraphs>69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Муниципальное бюджетное дошкольное образовательное учреждение «Детский сад №33 «Светлячок» г. Воркуты</vt:lpstr>
      <vt:lpstr>Презентация к занятию по познавательному развитию  </vt:lpstr>
      <vt:lpstr>Я маме помогаю: Я в детский сад хожу. Игрушки не ломаю,  Детей не обижаю, В углу я не сижу,  Я в садике не плачу, Обедаю и сплю. Гуляю, куклу нянчу, Танцую и пою</vt:lpstr>
      <vt:lpstr>Презентация PowerPoint</vt:lpstr>
      <vt:lpstr> </vt:lpstr>
      <vt:lpstr>  </vt:lpstr>
      <vt:lpstr> 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Равина</dc:creator>
  <cp:lastModifiedBy>Goncharolga9@yandex.ru</cp:lastModifiedBy>
  <cp:revision>151</cp:revision>
  <dcterms:created xsi:type="dcterms:W3CDTF">2013-05-25T04:11:48Z</dcterms:created>
  <dcterms:modified xsi:type="dcterms:W3CDTF">2019-11-23T06:23:34Z</dcterms:modified>
</cp:coreProperties>
</file>