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D282FD6-4EF7-4B81-BC74-63320304FE5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F93C3A-C083-416E-8703-DFF97268E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14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FD6-4EF7-4B81-BC74-63320304FE5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C3A-C083-416E-8703-DFF97268E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05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FD6-4EF7-4B81-BC74-63320304FE5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C3A-C083-416E-8703-DFF97268E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FD6-4EF7-4B81-BC74-63320304FE5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C3A-C083-416E-8703-DFF97268E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4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282FD6-4EF7-4B81-BC74-63320304FE5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F7F93C3A-C083-416E-8703-DFF97268E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5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FD6-4EF7-4B81-BC74-63320304FE5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C3A-C083-416E-8703-DFF97268E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1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FD6-4EF7-4B81-BC74-63320304FE5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C3A-C083-416E-8703-DFF97268E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3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FD6-4EF7-4B81-BC74-63320304FE5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C3A-C083-416E-8703-DFF97268E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6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FD6-4EF7-4B81-BC74-63320304FE5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3C3A-C083-416E-8703-DFF97268E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7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2FD6-4EF7-4B81-BC74-63320304FE5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7F93C3A-C083-416E-8703-DFF97268E0C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104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282FD6-4EF7-4B81-BC74-63320304FE5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7F93C3A-C083-416E-8703-DFF97268E0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001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282FD6-4EF7-4B81-BC74-63320304FE5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F93C3A-C083-416E-8703-DFF97268E0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82071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4175" y="179973"/>
            <a:ext cx="8227939" cy="1371720"/>
          </a:xfrm>
        </p:spPr>
        <p:txBody>
          <a:bodyPr>
            <a:normAutofit/>
          </a:bodyPr>
          <a:lstStyle/>
          <a:p>
            <a:r>
              <a:rPr lang="ru-RU" sz="6000" i="1" u="sng" dirty="0" smtClean="0"/>
              <a:t>Осень в </a:t>
            </a:r>
            <a:r>
              <a:rPr lang="ru-RU" sz="6000" i="1" u="sng" dirty="0"/>
              <a:t>гости к нам </a:t>
            </a:r>
            <a:r>
              <a:rPr lang="ru-RU" sz="6000" i="1" u="sng" dirty="0" smtClean="0"/>
              <a:t>пришла.  </a:t>
            </a:r>
            <a:endParaRPr lang="ru-RU" sz="6000" i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258" y="1461586"/>
            <a:ext cx="3456974" cy="4744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506" y="1950050"/>
            <a:ext cx="5650731" cy="37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Природа </a:t>
            </a:r>
            <a:r>
              <a:rPr lang="ru-RU" sz="3600" dirty="0"/>
              <a:t>и весь её растительный и животный мир готовятся к долгой зиме.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593" y="1503491"/>
            <a:ext cx="4098607" cy="4766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005524"/>
            <a:ext cx="5158152" cy="426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Незаметно промелькнуло красное лето. Наступила красавица осень.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516" y="2014194"/>
            <a:ext cx="6848747" cy="43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92" y="218039"/>
            <a:ext cx="10058400" cy="1656469"/>
          </a:xfrm>
        </p:spPr>
        <p:txBody>
          <a:bodyPr>
            <a:normAutofit/>
          </a:bodyPr>
          <a:lstStyle/>
          <a:p>
            <a:r>
              <a:rPr lang="ru-RU" sz="3600" dirty="0"/>
              <a:t>Вначале осени в садах зацвели, заиграли разными цветами георгины, астры, календула.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280" y="1874508"/>
            <a:ext cx="5455920" cy="4029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92" y="2424610"/>
            <a:ext cx="4595949" cy="327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784" y="642594"/>
            <a:ext cx="10058400" cy="1371600"/>
          </a:xfrm>
        </p:spPr>
        <p:txBody>
          <a:bodyPr>
            <a:noAutofit/>
          </a:bodyPr>
          <a:lstStyle/>
          <a:p>
            <a:r>
              <a:rPr lang="ru-RU" sz="3600" dirty="0"/>
              <a:t>Среди деревьев особой красотой отличается рябина. Не боятся ягоды рябины холода. Первый морозец им не страшен, они становятся только слаще, убивает мороз в них горечь.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731" y="2416629"/>
            <a:ext cx="5183097" cy="3912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64" y="2416629"/>
            <a:ext cx="5451565" cy="39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783" y="838537"/>
            <a:ext cx="10058400" cy="1371600"/>
          </a:xfrm>
        </p:spPr>
        <p:txBody>
          <a:bodyPr>
            <a:noAutofit/>
          </a:bodyPr>
          <a:lstStyle/>
          <a:p>
            <a:r>
              <a:rPr lang="ru-RU" sz="3600" dirty="0"/>
              <a:t>Солнышко стало реже появляться на небе, пасмурно, дождливо. Ветру – шалуну нравится играть с деревьями, раскачивает он их, срывает с них листья.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599" y="2210137"/>
            <a:ext cx="4386943" cy="4197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92" y="2568388"/>
            <a:ext cx="5389798" cy="383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642594"/>
            <a:ext cx="10759440" cy="1371600"/>
          </a:xfrm>
        </p:spPr>
        <p:txBody>
          <a:bodyPr>
            <a:noAutofit/>
          </a:bodyPr>
          <a:lstStyle/>
          <a:p>
            <a:r>
              <a:rPr lang="ru-RU" sz="3600" dirty="0"/>
              <a:t> Жители леса активно готовятся к зиме. Белка и заяц, как настоящие модники готовятся поменять шкурки. Зимние шкурки теплее, да и цвет другой, легче прятаться от хищников.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196" y="2334984"/>
            <a:ext cx="5177246" cy="38829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114" y="2455817"/>
            <a:ext cx="4619898" cy="37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" y="929977"/>
            <a:ext cx="10058400" cy="1371600"/>
          </a:xfrm>
        </p:spPr>
        <p:txBody>
          <a:bodyPr>
            <a:noAutofit/>
          </a:bodyPr>
          <a:lstStyle/>
          <a:p>
            <a:r>
              <a:rPr lang="ru-RU" sz="3600" dirty="0"/>
              <a:t>Старается ёжик нагулять перед зимой как можно больше «жирка». Для своей норки ёжик роет ямку в земле, натаскивает туда травы, листьев. Зимой ёжик впадает в спячку до весны.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380" y="2452959"/>
            <a:ext cx="5715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Спит зимой и «хозяин леса» медведь, а летом и осенью мишка, нагуливает «жир». Готовит себе жилище для зимней спячки и барсук.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617" y="2014194"/>
            <a:ext cx="4885508" cy="4022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29" y="2334503"/>
            <a:ext cx="5553891" cy="37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Не слышно в лесу стало и птичьих голосов. Птицы в это время собираются в стаи и улетают в тёплые края.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757" y="2014194"/>
            <a:ext cx="6232072" cy="39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79</TotalTime>
  <Words>219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Garamond</vt:lpstr>
      <vt:lpstr>Савон</vt:lpstr>
      <vt:lpstr>Осень в гости к нам пришла.  </vt:lpstr>
      <vt:lpstr>Незаметно промелькнуло красное лето. Наступила красавица осень. </vt:lpstr>
      <vt:lpstr>Вначале осени в садах зацвели, заиграли разными цветами георгины, астры, календула. </vt:lpstr>
      <vt:lpstr>Среди деревьев особой красотой отличается рябина. Не боятся ягоды рябины холода. Первый морозец им не страшен, они становятся только слаще, убивает мороз в них горечь.</vt:lpstr>
      <vt:lpstr>Солнышко стало реже появляться на небе, пасмурно, дождливо. Ветру – шалуну нравится играть с деревьями, раскачивает он их, срывает с них листья. </vt:lpstr>
      <vt:lpstr> Жители леса активно готовятся к зиме. Белка и заяц, как настоящие модники готовятся поменять шкурки. Зимние шкурки теплее, да и цвет другой, легче прятаться от хищников. </vt:lpstr>
      <vt:lpstr>Старается ёжик нагулять перед зимой как можно больше «жирка». Для своей норки ёжик роет ямку в земле, натаскивает туда травы, листьев. Зимой ёжик впадает в спячку до весны. </vt:lpstr>
      <vt:lpstr>Спит зимой и «хозяин леса» медведь, а летом и осенью мишка, нагуливает «жир». Готовит себе жилище для зимней спячки и барсук.</vt:lpstr>
      <vt:lpstr>Не слышно в лесу стало и птичьих голосов. Птицы в это время собираются в стаи и улетают в тёплые края. </vt:lpstr>
      <vt:lpstr>Природа и весь её растительный и животный мир готовятся к долгой зиме.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dc:creator>User</dc:creator>
  <cp:lastModifiedBy>User</cp:lastModifiedBy>
  <cp:revision>9</cp:revision>
  <dcterms:created xsi:type="dcterms:W3CDTF">2019-11-20T17:01:36Z</dcterms:created>
  <dcterms:modified xsi:type="dcterms:W3CDTF">2019-11-21T18:04:39Z</dcterms:modified>
</cp:coreProperties>
</file>