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452D-7DF0-48EF-8D33-E40FF51BD5FB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74EF-3D65-416A-932F-65FB24C6B0A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452D-7DF0-48EF-8D33-E40FF51BD5FB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74EF-3D65-416A-932F-65FB24C6B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452D-7DF0-48EF-8D33-E40FF51BD5FB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74EF-3D65-416A-932F-65FB24C6B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452D-7DF0-48EF-8D33-E40FF51BD5FB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74EF-3D65-416A-932F-65FB24C6B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452D-7DF0-48EF-8D33-E40FF51BD5FB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71F74EF-3D65-416A-932F-65FB24C6B0A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452D-7DF0-48EF-8D33-E40FF51BD5FB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74EF-3D65-416A-932F-65FB24C6B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452D-7DF0-48EF-8D33-E40FF51BD5FB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74EF-3D65-416A-932F-65FB24C6B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452D-7DF0-48EF-8D33-E40FF51BD5FB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74EF-3D65-416A-932F-65FB24C6B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452D-7DF0-48EF-8D33-E40FF51BD5FB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74EF-3D65-416A-932F-65FB24C6B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452D-7DF0-48EF-8D33-E40FF51BD5FB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74EF-3D65-416A-932F-65FB24C6B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452D-7DF0-48EF-8D33-E40FF51BD5FB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74EF-3D65-416A-932F-65FB24C6B0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F6452D-7DF0-48EF-8D33-E40FF51BD5FB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71F74EF-3D65-416A-932F-65FB24C6B0A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1287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МКОУ </a:t>
            </a:r>
            <a:r>
              <a:rPr lang="ru-RU" dirty="0" err="1" smtClean="0"/>
              <a:t>Новожизненская</a:t>
            </a:r>
            <a:r>
              <a:rPr lang="ru-RU" dirty="0" smtClean="0"/>
              <a:t> ООШ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«Масштаб»</a:t>
            </a:r>
          </a:p>
          <a:p>
            <a:r>
              <a:rPr lang="ru-RU" dirty="0" smtClean="0"/>
              <a:t>Учитель: Порфирьева С.В.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Линейный масштаб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dirty="0" smtClean="0"/>
              <a:t>Позволяет измерять расстояния на плане при помощи циркуля измерителя или полоски бумаги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Игра «Путешествие в страну </a:t>
            </a:r>
            <a:r>
              <a:rPr lang="ru-RU" dirty="0" err="1" smtClean="0"/>
              <a:t>масштабию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Первый этап.</a:t>
            </a:r>
          </a:p>
          <a:p>
            <a:r>
              <a:rPr lang="ru-RU" sz="4000" dirty="0" smtClean="0"/>
              <a:t>Перевести именованный масштаб в численный</a:t>
            </a:r>
          </a:p>
          <a:p>
            <a:r>
              <a:rPr lang="ru-RU" sz="4000" dirty="0" smtClean="0"/>
              <a:t>В 1 см – 10 м в 1см – 200 м</a:t>
            </a:r>
          </a:p>
          <a:p>
            <a:r>
              <a:rPr lang="ru-RU" sz="4000" dirty="0" smtClean="0"/>
              <a:t>В 1 см – 50 км в 1см – 750 км</a:t>
            </a:r>
            <a:endParaRPr lang="ru-RU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Второй этап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Перевести численный масштаб в именованный</a:t>
            </a:r>
          </a:p>
          <a:p>
            <a:r>
              <a:rPr lang="ru-RU" sz="4000" dirty="0" smtClean="0"/>
              <a:t>1:10000 1:30000</a:t>
            </a:r>
          </a:p>
          <a:p>
            <a:r>
              <a:rPr lang="ru-RU" sz="4000" dirty="0" smtClean="0"/>
              <a:t>1:750000 1:100000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Третий этап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Измерить расстояние на карте между двумя объектами и вычислить расстояние на местности</a:t>
            </a:r>
          </a:p>
          <a:p>
            <a:r>
              <a:rPr lang="ru-RU" sz="4000" dirty="0" smtClean="0"/>
              <a:t>(на топографической карте Атлас стр.3).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Четвертый этап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 smtClean="0"/>
          </a:p>
          <a:p>
            <a:r>
              <a:rPr lang="ru-RU" sz="4000" dirty="0" smtClean="0"/>
              <a:t>Определите масштаб плана, если дорога длиной 5 км на нем имеет длину 20 см</a:t>
            </a:r>
          </a:p>
          <a:p>
            <a:r>
              <a:rPr lang="ru-RU" sz="4000" dirty="0" smtClean="0"/>
              <a:t>Пятый этап</a:t>
            </a:r>
          </a:p>
          <a:p>
            <a:r>
              <a:rPr lang="ru-RU" sz="4000" dirty="0" smtClean="0"/>
              <a:t>Учащиеся прошли на север 5000 м.</a:t>
            </a:r>
            <a:endParaRPr lang="ru-RU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1.учебник стр.34-35,</a:t>
            </a:r>
          </a:p>
          <a:p>
            <a:r>
              <a:rPr lang="ru-RU" dirty="0" smtClean="0"/>
              <a:t>вопросы</a:t>
            </a:r>
          </a:p>
          <a:p>
            <a:r>
              <a:rPr lang="ru-RU" dirty="0" smtClean="0"/>
              <a:t>2.тетрадь – тренажер №1 с.18№3 С.21№1,с.25 №6частично,</a:t>
            </a:r>
          </a:p>
          <a:p>
            <a:r>
              <a:rPr lang="ru-RU" dirty="0" smtClean="0"/>
              <a:t>с.26 №7 частично,</a:t>
            </a:r>
          </a:p>
          <a:p>
            <a:r>
              <a:rPr lang="ru-RU" dirty="0" smtClean="0"/>
              <a:t>стр.3233</a:t>
            </a:r>
          </a:p>
          <a:p>
            <a:r>
              <a:rPr lang="ru-RU" dirty="0" smtClean="0"/>
              <a:t>№39</a:t>
            </a:r>
          </a:p>
          <a:p>
            <a:r>
              <a:rPr lang="ru-RU" dirty="0" smtClean="0"/>
              <a:t>3. </a:t>
            </a:r>
            <a:r>
              <a:rPr lang="ru-RU" smtClean="0"/>
              <a:t>Тестирование в электронном приложении к учебнику.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effectLst/>
              </a:rPr>
              <a:t>Чем будем заниматься на уроке ?</a:t>
            </a:r>
            <a:r>
              <a:rPr lang="ru-RU" sz="4800" dirty="0" smtClean="0">
                <a:effectLst/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ru-RU" b="1" dirty="0" smtClean="0">
                <a:solidFill>
                  <a:srgbClr val="FF3300"/>
                </a:solidFill>
              </a:rPr>
              <a:t>Познакомимся</a:t>
            </a:r>
            <a:r>
              <a:rPr lang="ru-RU" dirty="0" smtClean="0"/>
              <a:t> с понятием «масштаб»;</a:t>
            </a:r>
          </a:p>
          <a:p>
            <a:pPr marL="609600" indent="-609600"/>
            <a:r>
              <a:rPr lang="ru-RU" sz="3200" b="1" dirty="0" smtClean="0">
                <a:solidFill>
                  <a:srgbClr val="FF3300"/>
                </a:solidFill>
              </a:rPr>
              <a:t>Узнаем 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 smtClean="0"/>
              <a:t>Для чего нужен масштаб?</a:t>
            </a:r>
          </a:p>
          <a:p>
            <a:pPr marL="609600" indent="-609600"/>
            <a:r>
              <a:rPr lang="ru-RU" dirty="0" smtClean="0"/>
              <a:t>Что показывает масштаб?</a:t>
            </a:r>
          </a:p>
          <a:p>
            <a:pPr marL="609600" indent="-609600"/>
            <a:r>
              <a:rPr lang="ru-RU" dirty="0" smtClean="0"/>
              <a:t>Какие виды масштаба существуют?</a:t>
            </a:r>
          </a:p>
          <a:p>
            <a:pPr marL="609600" indent="-609600"/>
            <a:r>
              <a:rPr lang="ru-RU" sz="3200" b="1" dirty="0" smtClean="0">
                <a:solidFill>
                  <a:srgbClr val="FF3300"/>
                </a:solidFill>
              </a:rPr>
              <a:t>Научимся</a:t>
            </a:r>
            <a:r>
              <a:rPr lang="ru-RU" sz="3200" b="1" dirty="0" smtClean="0"/>
              <a:t>: </a:t>
            </a:r>
            <a:r>
              <a:rPr lang="ru-RU" dirty="0" smtClean="0"/>
              <a:t>  практически работать с масштабом.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Вспомним: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8000" dirty="0" smtClean="0"/>
              <a:t>Что такое план</a:t>
            </a:r>
          </a:p>
          <a:p>
            <a:pPr>
              <a:buNone/>
            </a:pPr>
            <a:r>
              <a:rPr lang="ru-RU" sz="8000" dirty="0" smtClean="0"/>
              <a:t>местности?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rgbClr val="FF3300"/>
                </a:solidFill>
              </a:rPr>
              <a:t>План местности</a:t>
            </a:r>
            <a:r>
              <a:rPr lang="ru-RU" sz="4400" dirty="0" smtClean="0"/>
              <a:t>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r>
              <a:rPr lang="ru-RU" sz="4800" b="1" dirty="0" smtClean="0">
                <a:solidFill>
                  <a:srgbClr val="FF3300"/>
                </a:solidFill>
              </a:rPr>
              <a:t> </a:t>
            </a:r>
            <a:r>
              <a:rPr lang="ru-RU" sz="4800" b="1" dirty="0" smtClean="0"/>
              <a:t>- </a:t>
            </a:r>
            <a:r>
              <a:rPr lang="ru-RU" sz="4800" dirty="0" smtClean="0"/>
              <a:t>уменьшенное  изображение небольшого участка местности на плоскости с помощью условных знаков.</a:t>
            </a:r>
            <a:endParaRPr lang="ru-RU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p69_7_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85728"/>
            <a:ext cx="7572428" cy="600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3300"/>
                </a:solidFill>
              </a:rPr>
              <a:t> </a:t>
            </a:r>
            <a:r>
              <a:rPr lang="ru-RU" i="1" dirty="0" smtClean="0"/>
              <a:t>Масштаб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4000" b="1" dirty="0" smtClean="0">
                <a:solidFill>
                  <a:srgbClr val="FF3300"/>
                </a:solidFill>
              </a:rPr>
              <a:t> </a:t>
            </a:r>
            <a:r>
              <a:rPr lang="ru-RU" sz="4000" b="1" i="1" dirty="0" smtClean="0"/>
              <a:t>показывает </a:t>
            </a:r>
            <a:r>
              <a:rPr lang="ru-RU" sz="4000" b="1" i="1" dirty="0" smtClean="0">
                <a:solidFill>
                  <a:srgbClr val="FF3300"/>
                </a:solidFill>
              </a:rPr>
              <a:t>во сколько раз</a:t>
            </a:r>
            <a:r>
              <a:rPr lang="ru-RU" sz="4000" b="1" i="1" dirty="0" smtClean="0"/>
              <a:t> расстояние на местности </a:t>
            </a:r>
            <a:r>
              <a:rPr lang="ru-RU" sz="4000" b="1" i="1" dirty="0" smtClean="0">
                <a:solidFill>
                  <a:srgbClr val="FF3300"/>
                </a:solidFill>
              </a:rPr>
              <a:t>уменьшены</a:t>
            </a:r>
            <a:r>
              <a:rPr lang="ru-RU" sz="4000" b="1" i="1" dirty="0" smtClean="0"/>
              <a:t> при перенесении их на план или карту.</a:t>
            </a:r>
          </a:p>
          <a:p>
            <a:pPr algn="ctr">
              <a:lnSpc>
                <a:spcPct val="90000"/>
              </a:lnSpc>
              <a:buNone/>
            </a:pPr>
            <a:endParaRPr lang="ru-RU" sz="4000" b="1" i="1" dirty="0" smtClean="0"/>
          </a:p>
          <a:p>
            <a:pPr algn="ctr">
              <a:lnSpc>
                <a:spcPct val="90000"/>
              </a:lnSpc>
              <a:buNone/>
            </a:pPr>
            <a:r>
              <a:rPr lang="ru-RU" sz="4000" b="1" i="1" dirty="0" smtClean="0"/>
              <a:t>Масштаб обозначают заглавной буквой «М»</a:t>
            </a:r>
          </a:p>
          <a:p>
            <a:endParaRPr lang="ru-RU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7" descr="p68_4_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67"/>
            <a:ext cx="8001056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Численный масштаб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М </a:t>
            </a:r>
            <a:r>
              <a:rPr lang="ru-RU" dirty="0" smtClean="0"/>
              <a:t>1:10000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Показывает, что в одном см на листе бумаги содержится </a:t>
            </a:r>
            <a:r>
              <a:rPr lang="ru-RU" dirty="0" smtClean="0"/>
              <a:t>10000 </a:t>
            </a:r>
            <a:r>
              <a:rPr lang="ru-RU" dirty="0" smtClean="0"/>
              <a:t>см на местности.</a:t>
            </a:r>
          </a:p>
          <a:p>
            <a:pPr>
              <a:defRPr/>
            </a:pPr>
            <a:r>
              <a:rPr lang="ru-RU" dirty="0" smtClean="0"/>
              <a:t>                   Значит при составлении плана действительные расстояния между географическими объектами уменьшены </a:t>
            </a:r>
          </a:p>
          <a:p>
            <a:pPr>
              <a:defRPr/>
            </a:pPr>
            <a:r>
              <a:rPr lang="ru-RU" dirty="0" smtClean="0"/>
              <a:t>в </a:t>
            </a:r>
            <a:r>
              <a:rPr lang="ru-RU" dirty="0" smtClean="0"/>
              <a:t>10000 </a:t>
            </a:r>
            <a:r>
              <a:rPr lang="ru-RU" dirty="0" smtClean="0"/>
              <a:t>раз.</a:t>
            </a:r>
          </a:p>
          <a:p>
            <a:pPr>
              <a:defRPr/>
            </a:pPr>
            <a:r>
              <a:rPr lang="ru-RU" dirty="0" smtClean="0"/>
              <a:t>Пользоваться таким масштабом не очень удобно, поэтому сантиметры переводят в метры.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Именованый</a:t>
            </a:r>
            <a:r>
              <a:rPr lang="ru-RU" dirty="0" smtClean="0"/>
              <a:t> масштаб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ru-RU" sz="4000" dirty="0" smtClean="0"/>
              <a:t>5000см = 50 метрам</a:t>
            </a:r>
          </a:p>
          <a:p>
            <a:pPr>
              <a:defRPr/>
            </a:pPr>
            <a:r>
              <a:rPr lang="ru-RU" sz="4000" dirty="0" smtClean="0"/>
              <a:t>в 1 см – 50м</a:t>
            </a:r>
          </a:p>
          <a:p>
            <a:pPr>
              <a:defRPr/>
            </a:pPr>
            <a:endParaRPr lang="ru-RU" sz="4000" dirty="0" smtClean="0"/>
          </a:p>
          <a:p>
            <a:pPr>
              <a:defRPr/>
            </a:pPr>
            <a:r>
              <a:rPr lang="ru-RU" sz="4000" b="1" dirty="0" smtClean="0">
                <a:solidFill>
                  <a:srgbClr val="FF3300"/>
                </a:solidFill>
              </a:rPr>
              <a:t>Именованный масштаб показывает какое расстояние на местности соответствует 1 см на плане.</a:t>
            </a:r>
          </a:p>
          <a:p>
            <a:pPr>
              <a:defRPr/>
            </a:pP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</TotalTime>
  <Words>296</Words>
  <Application>Microsoft Office PowerPoint</Application>
  <PresentationFormat>Экран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МКОУ Новожизненская ООШ</vt:lpstr>
      <vt:lpstr>Чем будем заниматься на уроке ? </vt:lpstr>
      <vt:lpstr>Вспомним:</vt:lpstr>
      <vt:lpstr>План местности -</vt:lpstr>
      <vt:lpstr>Слайд 5</vt:lpstr>
      <vt:lpstr> Масштаб </vt:lpstr>
      <vt:lpstr>Слайд 7</vt:lpstr>
      <vt:lpstr>Численный масштаб</vt:lpstr>
      <vt:lpstr>Именованый масштаб</vt:lpstr>
      <vt:lpstr>Линейный масштаб</vt:lpstr>
      <vt:lpstr>Игра «Путешествие в страну масштабию»</vt:lpstr>
      <vt:lpstr>Второй этап</vt:lpstr>
      <vt:lpstr>Третий этап</vt:lpstr>
      <vt:lpstr>Четвертый этап </vt:lpstr>
      <vt:lpstr>Домашнее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МКОУ Новожизненская ООШ</dc:title>
  <dc:creator>пк</dc:creator>
  <cp:lastModifiedBy>пк</cp:lastModifiedBy>
  <cp:revision>4</cp:revision>
  <dcterms:created xsi:type="dcterms:W3CDTF">2015-04-22T19:03:40Z</dcterms:created>
  <dcterms:modified xsi:type="dcterms:W3CDTF">2015-04-22T19:37:24Z</dcterms:modified>
</cp:coreProperties>
</file>