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0" r:id="rId3"/>
    <p:sldId id="257" r:id="rId4"/>
    <p:sldId id="258" r:id="rId5"/>
    <p:sldId id="299" r:id="rId6"/>
    <p:sldId id="301" r:id="rId7"/>
    <p:sldId id="291" r:id="rId8"/>
    <p:sldId id="307" r:id="rId9"/>
    <p:sldId id="308" r:id="rId10"/>
    <p:sldId id="309" r:id="rId11"/>
    <p:sldId id="310" r:id="rId12"/>
    <p:sldId id="292" r:id="rId13"/>
    <p:sldId id="283" r:id="rId14"/>
    <p:sldId id="267" r:id="rId15"/>
    <p:sldId id="281" r:id="rId16"/>
    <p:sldId id="313" r:id="rId17"/>
    <p:sldId id="312" r:id="rId18"/>
    <p:sldId id="269" r:id="rId19"/>
    <p:sldId id="271" r:id="rId20"/>
    <p:sldId id="305" r:id="rId21"/>
    <p:sldId id="297" r:id="rId22"/>
    <p:sldId id="314" r:id="rId23"/>
    <p:sldId id="284" r:id="rId24"/>
    <p:sldId id="285" r:id="rId25"/>
    <p:sldId id="286" r:id="rId26"/>
    <p:sldId id="31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FFFFCC"/>
    <a:srgbClr val="FFFF99"/>
    <a:srgbClr val="A50021"/>
    <a:srgbClr val="800080"/>
    <a:srgbClr val="FF3300"/>
    <a:srgbClr val="FFCC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47" autoAdjust="0"/>
    <p:restoredTop sz="97101" autoAdjust="0"/>
  </p:normalViewPr>
  <p:slideViewPr>
    <p:cSldViewPr>
      <p:cViewPr varScale="1">
        <p:scale>
          <a:sx n="88" d="100"/>
          <a:sy n="88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3D66E-84C2-4F8A-AADE-35DDCFF89AE7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CC8DD-F713-4752-B57F-1C3C890983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991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5CFC9-9DE6-48B0-9EE9-F045A507CA10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6E082-2DFC-4DE5-ABD5-0D140018D4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6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7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5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3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7" y="434163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3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4" y="930145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1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5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7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4A6BCCE-6BE6-4B0C-9BE3-D2369B02436C}" type="datetimeFigureOut">
              <a:rPr lang="ru-RU" smtClean="0"/>
              <a:pPr/>
              <a:t>10.11.2019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6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6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074BBCE-C0AE-4835-832C-9AC4EB5F084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Relationship Id="rId9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1.pn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10" Type="http://schemas.openxmlformats.org/officeDocument/2006/relationships/image" Target="../media/image114.jpeg"/><Relationship Id="rId4" Type="http://schemas.openxmlformats.org/officeDocument/2006/relationships/image" Target="../media/image108.jpeg"/><Relationship Id="rId9" Type="http://schemas.openxmlformats.org/officeDocument/2006/relationships/image" Target="../media/image113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jpeg"/><Relationship Id="rId3" Type="http://schemas.openxmlformats.org/officeDocument/2006/relationships/image" Target="../media/image115.jpeg"/><Relationship Id="rId7" Type="http://schemas.openxmlformats.org/officeDocument/2006/relationships/image" Target="../media/image119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8.jpeg"/><Relationship Id="rId5" Type="http://schemas.openxmlformats.org/officeDocument/2006/relationships/image" Target="../media/image117.jpeg"/><Relationship Id="rId10" Type="http://schemas.openxmlformats.org/officeDocument/2006/relationships/image" Target="../media/image122.jpeg"/><Relationship Id="rId4" Type="http://schemas.openxmlformats.org/officeDocument/2006/relationships/image" Target="../media/image116.jpeg"/><Relationship Id="rId9" Type="http://schemas.openxmlformats.org/officeDocument/2006/relationships/image" Target="../media/image1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d5b3c82d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068960"/>
            <a:ext cx="4248472" cy="2750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" name="Picture 1" descr="C:\Users\сергей\Desktop\0_8ccb8_4fefcd4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10074" y="-13455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5760640" cy="252028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Проект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направленный на экологическое воспитание детей дошкольного возраста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«Природа родного края» </a:t>
            </a:r>
            <a:endParaRPr lang="ru-RU" sz="2800" dirty="0">
              <a:solidFill>
                <a:schemeClr val="accent1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788024" y="3437316"/>
            <a:ext cx="4104456" cy="2815131"/>
          </a:xfrm>
          <a:prstGeom prst="rect">
            <a:avLst/>
          </a:prstGeom>
        </p:spPr>
        <p:txBody>
          <a:bodyPr vert="horz" lIns="45720" rIns="45720" bIns="45720" anchor="b">
            <a:norm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Государственное бюджетное общеобразовательное учреждение города Москвы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25000"/>
                  </a:schemeClr>
                </a:solidFill>
              </a:rPr>
              <a:t>"Школа № 920"</a:t>
            </a:r>
            <a:endParaRPr lang="ru-RU" sz="2400" dirty="0">
              <a:solidFill>
                <a:schemeClr val="accent6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50316_0949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76672"/>
            <a:ext cx="3384376" cy="2538283"/>
          </a:xfrm>
          <a:prstGeom prst="rect">
            <a:avLst/>
          </a:prstGeom>
        </p:spPr>
      </p:pic>
      <p:pic>
        <p:nvPicPr>
          <p:cNvPr id="4" name="Рисунок 3" descr="20150316_0950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600" y="432048"/>
            <a:ext cx="3419872" cy="2564904"/>
          </a:xfrm>
          <a:prstGeom prst="rect">
            <a:avLst/>
          </a:prstGeom>
        </p:spPr>
      </p:pic>
      <p:pic>
        <p:nvPicPr>
          <p:cNvPr id="5" name="Рисунок 4" descr="20150316_09521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73016"/>
            <a:ext cx="3384376" cy="2538282"/>
          </a:xfrm>
          <a:prstGeom prst="rect">
            <a:avLst/>
          </a:prstGeom>
        </p:spPr>
      </p:pic>
      <p:pic>
        <p:nvPicPr>
          <p:cNvPr id="6" name="Рисунок 5" descr="20150316_09553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573016"/>
            <a:ext cx="3384376" cy="25382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5345921"/>
            <a:ext cx="2340768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Исследуем природный материал: листочки, шишки, желуди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279774"/>
            <a:ext cx="2340768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Ищем Матушку-Россию на глобусе, рассматриваем растения леса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00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4365104"/>
            <a:ext cx="3096344" cy="2322258"/>
          </a:xfrm>
          <a:prstGeom prst="rect">
            <a:avLst/>
          </a:prstGeom>
        </p:spPr>
      </p:pic>
      <p:pic>
        <p:nvPicPr>
          <p:cNvPr id="3" name="Рисунок 2" descr="20150316_1013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360373" cy="2520280"/>
          </a:xfrm>
          <a:prstGeom prst="rect">
            <a:avLst/>
          </a:prstGeom>
        </p:spPr>
      </p:pic>
      <p:pic>
        <p:nvPicPr>
          <p:cNvPr id="4" name="Рисунок 3" descr="20150316_1016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24944"/>
            <a:ext cx="2736304" cy="20522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085184"/>
            <a:ext cx="237626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Дидактические игры, лото, головоломки.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Рассматривание иллюстраций</a:t>
            </a:r>
          </a:p>
        </p:txBody>
      </p:sp>
      <p:pic>
        <p:nvPicPr>
          <p:cNvPr id="8" name="Рисунок 7" descr="IMG_521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636912"/>
            <a:ext cx="2952328" cy="2214246"/>
          </a:xfrm>
          <a:prstGeom prst="rect">
            <a:avLst/>
          </a:prstGeom>
        </p:spPr>
      </p:pic>
      <p:pic>
        <p:nvPicPr>
          <p:cNvPr id="9" name="Рисунок 8" descr="IMG_521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188640"/>
            <a:ext cx="3528392" cy="2569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16216" y="5301208"/>
            <a:ext cx="223224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Создание плаката «Защитим природу»</a:t>
            </a:r>
          </a:p>
        </p:txBody>
      </p:sp>
      <p:pic>
        <p:nvPicPr>
          <p:cNvPr id="9217" name="Picture 1" descr="C:\Users\сергей\Desktop\ВСЕ ФОТОГРАФИИ\КОНКУРС НА РАЙОН ВОСПИТАЛКА\0a25a28721806307d6e8a8586673ce8a.jpg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48680"/>
            <a:ext cx="2290869" cy="358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28077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6344" y="980728"/>
            <a:ext cx="2843808" cy="2132856"/>
          </a:xfrm>
          <a:prstGeom prst="rect">
            <a:avLst/>
          </a:prstGeom>
        </p:spPr>
      </p:pic>
      <p:pic>
        <p:nvPicPr>
          <p:cNvPr id="5" name="Рисунок 4" descr="P128075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80728"/>
            <a:ext cx="2880320" cy="2160240"/>
          </a:xfrm>
          <a:prstGeom prst="rect">
            <a:avLst/>
          </a:prstGeom>
        </p:spPr>
      </p:pic>
      <p:pic>
        <p:nvPicPr>
          <p:cNvPr id="6" name="Рисунок 5" descr="P128074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980728"/>
            <a:ext cx="2880320" cy="2160240"/>
          </a:xfrm>
          <a:prstGeom prst="rect">
            <a:avLst/>
          </a:prstGeom>
        </p:spPr>
      </p:pic>
      <p:pic>
        <p:nvPicPr>
          <p:cNvPr id="10" name="Рисунок 9" descr="IMG_195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33056"/>
            <a:ext cx="2808312" cy="21062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2996952"/>
            <a:ext cx="31328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Открытое занятие. «Матрешка – деревянная игрушка»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6084585"/>
            <a:ext cx="23407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Познаем свойства бумаги</a:t>
            </a:r>
          </a:p>
        </p:txBody>
      </p:sp>
      <p:pic>
        <p:nvPicPr>
          <p:cNvPr id="9" name="Рисунок 8" descr="2013-10-01 17.25.3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933056"/>
            <a:ext cx="2808312" cy="21062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5408" y="5838363"/>
            <a:ext cx="2340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Строим из деревянного конструктора</a:t>
            </a:r>
          </a:p>
        </p:txBody>
      </p:sp>
      <p:pic>
        <p:nvPicPr>
          <p:cNvPr id="12" name="Рисунок 11" descr="PICT064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429000"/>
            <a:ext cx="1800200" cy="24002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8224" y="6021288"/>
            <a:ext cx="234076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Музей</a:t>
            </a:r>
          </a:p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 «Русская изба»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5816" y="188640"/>
            <a:ext cx="31328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Что людям дает лес?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8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96752"/>
            <a:ext cx="3563888" cy="2672916"/>
          </a:xfrm>
          <a:prstGeom prst="rect">
            <a:avLst/>
          </a:prstGeom>
        </p:spPr>
      </p:pic>
      <p:pic>
        <p:nvPicPr>
          <p:cNvPr id="5" name="Рисунок 4" descr="IMG_18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4005064"/>
            <a:ext cx="3528392" cy="2646294"/>
          </a:xfrm>
          <a:prstGeom prst="rect">
            <a:avLst/>
          </a:prstGeom>
        </p:spPr>
      </p:pic>
      <p:pic>
        <p:nvPicPr>
          <p:cNvPr id="6" name="Рисунок 5" descr="IMG_1825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05064"/>
            <a:ext cx="3528392" cy="2646294"/>
          </a:xfrm>
          <a:prstGeom prst="rect">
            <a:avLst/>
          </a:prstGeom>
        </p:spPr>
      </p:pic>
      <p:pic>
        <p:nvPicPr>
          <p:cNvPr id="7" name="Рисунок 6" descr="IMG_182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196752"/>
            <a:ext cx="3552394" cy="2664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188640"/>
            <a:ext cx="352839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Макеты времен года сделанные родителями с детьми</a:t>
            </a:r>
          </a:p>
          <a:p>
            <a:pPr algn="ctr"/>
            <a:endParaRPr lang="ru-RU" sz="160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97090"/>
            <a:ext cx="2123728" cy="185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сергей\Desktop\Роль художественного воспитания\картинки\5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548680"/>
            <a:ext cx="1475656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10-01 16.14.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88840"/>
            <a:ext cx="2880320" cy="2160240"/>
          </a:xfrm>
          <a:prstGeom prst="rect">
            <a:avLst/>
          </a:prstGeom>
        </p:spPr>
      </p:pic>
      <p:pic>
        <p:nvPicPr>
          <p:cNvPr id="5" name="Рисунок 4" descr="нc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2984620" cy="1944216"/>
          </a:xfrm>
          <a:prstGeom prst="rect">
            <a:avLst/>
          </a:prstGeom>
        </p:spPr>
      </p:pic>
      <p:pic>
        <p:nvPicPr>
          <p:cNvPr id="6" name="Рисунок 5" descr="а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188640"/>
            <a:ext cx="1686764" cy="2118333"/>
          </a:xfrm>
          <a:prstGeom prst="rect">
            <a:avLst/>
          </a:prstGeom>
        </p:spPr>
      </p:pic>
      <p:pic>
        <p:nvPicPr>
          <p:cNvPr id="8" name="Рисунок 7" descr="2013-10-01 16.08.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6632"/>
            <a:ext cx="2915816" cy="2186862"/>
          </a:xfrm>
          <a:prstGeom prst="rect">
            <a:avLst/>
          </a:prstGeom>
        </p:spPr>
      </p:pic>
      <p:pic>
        <p:nvPicPr>
          <p:cNvPr id="12" name="Рисунок 11" descr="цcan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365104"/>
            <a:ext cx="2808312" cy="1866604"/>
          </a:xfrm>
          <a:prstGeom prst="rect">
            <a:avLst/>
          </a:prstGeom>
        </p:spPr>
      </p:pic>
      <p:pic>
        <p:nvPicPr>
          <p:cNvPr id="10" name="Рисунок 9" descr="C:\Users\сергей\Desktop\фото для самообразования\2013-10-11 09.49.00.jp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2952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88348901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204" y="3140968"/>
            <a:ext cx="2412268" cy="32163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419872" y="2708920"/>
            <a:ext cx="2664296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Художественное творчество</a:t>
            </a:r>
          </a:p>
          <a:p>
            <a:pPr algn="ctr"/>
            <a:endParaRPr lang="ru-RU" sz="2000" b="1" i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Mллол000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3000333" cy="2250250"/>
          </a:xfrm>
          <a:prstGeom prst="rect">
            <a:avLst/>
          </a:prstGeom>
        </p:spPr>
      </p:pic>
      <p:pic>
        <p:nvPicPr>
          <p:cNvPr id="7" name="Рисунок 6" descr="IMG_001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60648"/>
            <a:ext cx="2976331" cy="2232248"/>
          </a:xfrm>
          <a:prstGeom prst="rect">
            <a:avLst/>
          </a:prstGeom>
        </p:spPr>
      </p:pic>
      <p:pic>
        <p:nvPicPr>
          <p:cNvPr id="8" name="Рисунок 7" descr="йcan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60648"/>
            <a:ext cx="1745170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552" y="2420888"/>
            <a:ext cx="23762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Рисуем деревья</a:t>
            </a:r>
          </a:p>
          <a:p>
            <a:pPr algn="ctr"/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2420888"/>
            <a:ext cx="237626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Веточка вербы</a:t>
            </a:r>
          </a:p>
          <a:p>
            <a:pPr algn="ctr"/>
            <a:endParaRPr lang="ru-RU" sz="1600" dirty="0" smtClean="0"/>
          </a:p>
        </p:txBody>
      </p:sp>
      <p:pic>
        <p:nvPicPr>
          <p:cNvPr id="13" name="Рисунок 12" descr="2013-10-21 09.15.4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212976"/>
            <a:ext cx="2928326" cy="21962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3528" y="5517232"/>
            <a:ext cx="2844824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Аппликация  «Мухоморы»</a:t>
            </a:r>
          </a:p>
          <a:p>
            <a:pPr algn="ctr"/>
            <a:endParaRPr lang="ru-RU" sz="1600" dirty="0" smtClean="0"/>
          </a:p>
        </p:txBody>
      </p:sp>
      <p:pic>
        <p:nvPicPr>
          <p:cNvPr id="15" name="Рисунок 14" descr="IMG_183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068960"/>
            <a:ext cx="2736304" cy="2052228"/>
          </a:xfrm>
          <a:prstGeom prst="rect">
            <a:avLst/>
          </a:prstGeom>
        </p:spPr>
      </p:pic>
      <p:pic>
        <p:nvPicPr>
          <p:cNvPr id="16" name="Рисунок 15" descr="20150316_10074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4221088"/>
            <a:ext cx="2712300" cy="2034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1712" y="3212976"/>
            <a:ext cx="23407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Лепка « Первые весенние цветы»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3" descr="Материалы для лепки с детьми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941168"/>
            <a:ext cx="2153096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-11-08 09.41.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2808312" cy="2106234"/>
          </a:xfrm>
          <a:prstGeom prst="rect">
            <a:avLst/>
          </a:prstGeom>
        </p:spPr>
      </p:pic>
      <p:pic>
        <p:nvPicPr>
          <p:cNvPr id="3" name="Рисунок 2" descr="уc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2992789" cy="20162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2132857"/>
            <a:ext cx="24482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Рисование «Портрет Мишки»</a:t>
            </a:r>
          </a:p>
        </p:txBody>
      </p:sp>
      <p:pic>
        <p:nvPicPr>
          <p:cNvPr id="6" name="Picture 2" descr="C:\Users\сергей\Desktop\27989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218685"/>
            <a:ext cx="2520280" cy="1522683"/>
          </a:xfrm>
          <a:prstGeom prst="rect">
            <a:avLst/>
          </a:prstGeom>
          <a:noFill/>
        </p:spPr>
      </p:pic>
      <p:pic>
        <p:nvPicPr>
          <p:cNvPr id="8" name="Рисунок 7" descr="кcan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20" y="4581128"/>
            <a:ext cx="2741112" cy="1940521"/>
          </a:xfrm>
          <a:prstGeom prst="rect">
            <a:avLst/>
          </a:prstGeom>
        </p:spPr>
      </p:pic>
      <p:pic>
        <p:nvPicPr>
          <p:cNvPr id="12" name="Рисунок 11" descr="IMG_0042 - копия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2996952"/>
            <a:ext cx="2808312" cy="2106234"/>
          </a:xfrm>
          <a:prstGeom prst="rect">
            <a:avLst/>
          </a:prstGeom>
        </p:spPr>
      </p:pic>
      <p:pic>
        <p:nvPicPr>
          <p:cNvPr id="11" name="Рисунок 10" descr="IMG_008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88640"/>
            <a:ext cx="2736304" cy="20309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724128" y="2060848"/>
            <a:ext cx="3096344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«И расцвел подснежник» коллективная работа</a:t>
            </a:r>
          </a:p>
        </p:txBody>
      </p:sp>
      <p:pic>
        <p:nvPicPr>
          <p:cNvPr id="16" name="Рисунок 15" descr="Scan0020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731" y="260648"/>
            <a:ext cx="1853373" cy="26642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03848" y="2844225"/>
            <a:ext cx="24482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«Зимнее дерево» рисование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9552" y="6309320"/>
            <a:ext cx="273630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«Ежик» аппликация</a:t>
            </a:r>
          </a:p>
        </p:txBody>
      </p:sp>
      <p:pic>
        <p:nvPicPr>
          <p:cNvPr id="14" name="Рисунок 13" descr="CAM0164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501008"/>
            <a:ext cx="2067694" cy="27569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39952" y="6093296"/>
            <a:ext cx="244827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accent1"/>
                </a:solidFill>
              </a:rPr>
              <a:t>«Лисица» оригами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an0023 (4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1846609" cy="2448272"/>
          </a:xfrm>
          <a:prstGeom prst="rect">
            <a:avLst/>
          </a:prstGeom>
        </p:spPr>
      </p:pic>
      <p:pic>
        <p:nvPicPr>
          <p:cNvPr id="4" name="Рисунок 3" descr="Scan0023 (5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3" y="188640"/>
            <a:ext cx="1751104" cy="2448272"/>
          </a:xfrm>
          <a:prstGeom prst="rect">
            <a:avLst/>
          </a:prstGeom>
        </p:spPr>
      </p:pic>
      <p:pic>
        <p:nvPicPr>
          <p:cNvPr id="5" name="Рисунок 4" descr="Scan00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60648"/>
            <a:ext cx="2592288" cy="1807124"/>
          </a:xfrm>
          <a:prstGeom prst="rect">
            <a:avLst/>
          </a:prstGeom>
        </p:spPr>
      </p:pic>
      <p:pic>
        <p:nvPicPr>
          <p:cNvPr id="6146" name="Picture 2" descr="C:\Users\сергей\Desktop\3 курт целостная картина\ФОТО самообразования для портфолио\ооcan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2852936"/>
            <a:ext cx="1823944" cy="2592288"/>
          </a:xfrm>
          <a:prstGeom prst="rect">
            <a:avLst/>
          </a:prstGeom>
          <a:noFill/>
        </p:spPr>
      </p:pic>
      <p:pic>
        <p:nvPicPr>
          <p:cNvPr id="8" name="Рисунок 7" descr="Scan0023 (2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3" y="2852936"/>
            <a:ext cx="1800199" cy="2594605"/>
          </a:xfrm>
          <a:prstGeom prst="rect">
            <a:avLst/>
          </a:prstGeom>
        </p:spPr>
      </p:pic>
      <p:pic>
        <p:nvPicPr>
          <p:cNvPr id="9" name="Рисунок 8" descr="Scan0023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88640"/>
            <a:ext cx="1872208" cy="2426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32240" y="2708920"/>
            <a:ext cx="198072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Работы родителей с детьми на тему проекта: Сохраним природу</a:t>
            </a:r>
          </a:p>
          <a:p>
            <a:pPr algn="ctr"/>
            <a:endParaRPr lang="ru-RU" sz="1600" b="1" dirty="0" smtClean="0">
              <a:solidFill>
                <a:srgbClr val="006600"/>
              </a:solidFill>
            </a:endParaRPr>
          </a:p>
        </p:txBody>
      </p:sp>
      <p:pic>
        <p:nvPicPr>
          <p:cNvPr id="11" name="Рисунок 10" descr="Scan0023 (6)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2852936"/>
            <a:ext cx="1800200" cy="2620652"/>
          </a:xfrm>
          <a:prstGeom prst="rect">
            <a:avLst/>
          </a:prstGeom>
        </p:spPr>
      </p:pic>
      <p:pic>
        <p:nvPicPr>
          <p:cNvPr id="6151" name="Picture 7" descr="Трава png &quot; Psd шаблоны, шапки сайтов, клипарт на прозрачном фон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52536" y="5229200"/>
            <a:ext cx="957706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C:\Users\сергей\Desktop\Роль художественного воспитания\картинки\Lisa-245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789041"/>
            <a:ext cx="2304256" cy="3168352"/>
          </a:xfrm>
          <a:prstGeom prst="rect">
            <a:avLst/>
          </a:prstGeom>
          <a:noFill/>
        </p:spPr>
      </p:pic>
      <p:pic>
        <p:nvPicPr>
          <p:cNvPr id="8" name="Рисунок 7" descr="DSC_005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2916323" cy="1944216"/>
          </a:xfrm>
          <a:prstGeom prst="rect">
            <a:avLst/>
          </a:prstGeom>
        </p:spPr>
      </p:pic>
      <p:pic>
        <p:nvPicPr>
          <p:cNvPr id="9" name="Picture 2" descr="http://1518.ucoz.ru/_ph/5/5520830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2952328" cy="19669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55776" y="2276872"/>
            <a:ext cx="40689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Участие в инсценировках и спектаклях детей..</a:t>
            </a:r>
          </a:p>
        </p:txBody>
      </p:sp>
      <p:pic>
        <p:nvPicPr>
          <p:cNvPr id="12" name="Рисунок 11" descr="IMG_19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996952"/>
            <a:ext cx="3264362" cy="2448272"/>
          </a:xfrm>
          <a:prstGeom prst="rect">
            <a:avLst/>
          </a:prstGeom>
        </p:spPr>
      </p:pic>
      <p:pic>
        <p:nvPicPr>
          <p:cNvPr id="15" name="Рисунок 14" descr="IMG_2000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3" y="3356991"/>
            <a:ext cx="3168351" cy="2446787"/>
          </a:xfrm>
          <a:prstGeom prst="rect">
            <a:avLst/>
          </a:prstGeom>
        </p:spPr>
      </p:pic>
      <p:pic>
        <p:nvPicPr>
          <p:cNvPr id="16" name="Рисунок 15" descr="DSC_0078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0" y="188640"/>
            <a:ext cx="2088232" cy="31323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9512" y="5589240"/>
            <a:ext cx="4968552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..а так же ребятам был показан спектакль по русской народной сказке «Лиса и волк», «Заюшкина избушка» с участием взрослых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57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46702"/>
            <a:ext cx="3096344" cy="2322258"/>
          </a:xfrm>
          <a:prstGeom prst="rect">
            <a:avLst/>
          </a:prstGeom>
        </p:spPr>
      </p:pic>
      <p:pic>
        <p:nvPicPr>
          <p:cNvPr id="6" name="Рисунок 5" descr="IMG_26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432" y="404664"/>
            <a:ext cx="1725656" cy="2300875"/>
          </a:xfrm>
          <a:prstGeom prst="rect">
            <a:avLst/>
          </a:prstGeom>
        </p:spPr>
      </p:pic>
      <p:pic>
        <p:nvPicPr>
          <p:cNvPr id="11" name="Рисунок 10" descr="PICT04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88640"/>
            <a:ext cx="2952328" cy="2336621"/>
          </a:xfrm>
          <a:prstGeom prst="rect">
            <a:avLst/>
          </a:prstGeom>
        </p:spPr>
      </p:pic>
      <p:pic>
        <p:nvPicPr>
          <p:cNvPr id="12" name="Рисунок 11" descr="PICT046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2348880"/>
            <a:ext cx="1989064" cy="2780928"/>
          </a:xfrm>
          <a:prstGeom prst="rect">
            <a:avLst/>
          </a:prstGeom>
        </p:spPr>
      </p:pic>
      <p:pic>
        <p:nvPicPr>
          <p:cNvPr id="13" name="Рисунок 12" descr="PICT0489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5095493"/>
            <a:ext cx="3240360" cy="1717883"/>
          </a:xfrm>
          <a:prstGeom prst="rect">
            <a:avLst/>
          </a:prstGeom>
        </p:spPr>
      </p:pic>
      <p:pic>
        <p:nvPicPr>
          <p:cNvPr id="14" name="Рисунок 13" descr="PICT0494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356992"/>
            <a:ext cx="2784310" cy="20882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9552" y="5805264"/>
            <a:ext cx="176470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«Ежик» лепка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60232" y="5013176"/>
            <a:ext cx="2340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«Чудо дерево» коллективная работа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44624"/>
            <a:ext cx="338437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Изо студия «Радуга» </a:t>
            </a:r>
          </a:p>
        </p:txBody>
      </p:sp>
      <p:pic>
        <p:nvPicPr>
          <p:cNvPr id="21506" name="Picture 2" descr="C:\Users\сергей\Desktop\ВСЕ ФОТОГРАФИИ\ДЕДСАД\детский сад\DSCN003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852936"/>
            <a:ext cx="2880320" cy="2160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3203848" y="2708920"/>
            <a:ext cx="21602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«Снегирь» рисование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5896" y="4653136"/>
            <a:ext cx="2304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00000"/>
                </a:solidFill>
              </a:rPr>
              <a:t>«Зайка» лепка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ергей\Desktop\su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392" y="-5938"/>
            <a:ext cx="2482127" cy="24268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548680"/>
            <a:ext cx="8208912" cy="598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Срок реализации проекта: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1.5 года (  февраль  2013 – май 2014 )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Авторы  проекта: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Смирнова Ольга Сергеевна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Участники проекта: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Воспитанники (4-5 лет), воспитатель-педагог, родители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Учреждение: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ГБОУ «Школа 920» ДО СП5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u="sng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ПОДГОТОВИТЕЛЬНЫЙ ЭТАП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Цель проекта: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Изучая с дошкольниками лес средней полосы России, мы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прививаем любовь к природе, животному и растительному миру,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закрепляем необходимые знания и изучаем новые, ставя задачи и выполняя цели.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Задачи проекта:</a:t>
            </a:r>
            <a:endParaRPr lang="ru-RU" sz="16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Знакомить дошкольников с природой России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Учить дошкольников работать в коллективе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Учить дошкольников изготавливать поделки, делать панно,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аппликацию и многое другое, передавать красоту природы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Учить детей: мыслить, анализировать, делать выводы,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рассуждать</a:t>
            </a: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развивать творческие способности, воображение, речь.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Воспитывать бережное отношение к природе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Гипотеза проекта: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Изучая с дошкольниками лес средней полосы России,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мы прививаем любовь к природе, животному и растительному миру,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закрепляем необходимые знания и изучаем новые, ставя задачи и выполняя цели.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5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сергей\Desktop\34473978_1225317963_BeeHummingbir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838282" cy="897334"/>
          </a:xfrm>
          <a:prstGeom prst="rect">
            <a:avLst/>
          </a:prstGeom>
          <a:noFill/>
        </p:spPr>
      </p:pic>
      <p:pic>
        <p:nvPicPr>
          <p:cNvPr id="3074" name="Picture 2" descr="C:\Users\сергей\Desktop\ramka-leto_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-243408"/>
            <a:ext cx="10253654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0_97114_6b7845e8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191491"/>
            <a:ext cx="4043699" cy="64058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07704" y="1628800"/>
            <a:ext cx="5976664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в лес пришел гулять, свежим воздухом дышать,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Бегать, прыгать и играть, только, чур, не забывать,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в лесу нельзя шуметь, даже очень громко петь.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Испугаются зверушки, убегут с лесной опушки.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Ветки дуба не ломать — никогда не забывать!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Мусор с травки убирать, зря цветы не надо рвать!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Из рогатки не стрелять! Ты пришел не убивать!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Бабочки пускай летают, ну кому они мешают,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Здесь не нужно их ловить, топать, хлопать, палкой бить.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Ты в лесу всего лишь гость, здесь хозяин дуб и лось.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Их покой побереги — ведь они нам не враги!</a:t>
            </a:r>
          </a:p>
        </p:txBody>
      </p:sp>
      <p:pic>
        <p:nvPicPr>
          <p:cNvPr id="3075" name="Picture 3" descr="C:\Users\сергей\Desktop\3 курт целостная картина\0_73d3c_84a21543_X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3789040"/>
            <a:ext cx="2724481" cy="288538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99792" y="260648"/>
            <a:ext cx="3816424" cy="1200329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dirty="0" smtClean="0">
              <a:effectLst/>
            </a:endParaRPr>
          </a:p>
          <a:p>
            <a:pPr algn="ctr"/>
            <a:r>
              <a:rPr lang="ru-RU" dirty="0" smtClean="0">
                <a:effectLst/>
              </a:rPr>
              <a:t>НАШИ ПРАВИЛА ПОВЕДЕНИЯ В ЛЕСУ</a:t>
            </a:r>
          </a:p>
          <a:p>
            <a:endParaRPr lang="ru-RU" dirty="0">
              <a:effectLst/>
            </a:endParaRPr>
          </a:p>
        </p:txBody>
      </p:sp>
      <p:pic>
        <p:nvPicPr>
          <p:cNvPr id="15" name="Рисунок 14" descr="22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941168"/>
            <a:ext cx="4362516" cy="1728192"/>
          </a:xfrm>
          <a:prstGeom prst="rect">
            <a:avLst/>
          </a:prstGeom>
        </p:spPr>
      </p:pic>
      <p:pic>
        <p:nvPicPr>
          <p:cNvPr id="16" name="Рисунок 15" descr="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4544" y="6079566"/>
            <a:ext cx="3840488" cy="877826"/>
          </a:xfrm>
          <a:prstGeom prst="rect">
            <a:avLst/>
          </a:prstGeom>
        </p:spPr>
      </p:pic>
      <p:pic>
        <p:nvPicPr>
          <p:cNvPr id="17" name="Рисунок 16" descr="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6093296"/>
            <a:ext cx="3840488" cy="877826"/>
          </a:xfrm>
          <a:prstGeom prst="rect">
            <a:avLst/>
          </a:prstGeom>
        </p:spPr>
      </p:pic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6079566"/>
            <a:ext cx="3168352" cy="877826"/>
          </a:xfrm>
          <a:prstGeom prst="rect">
            <a:avLst/>
          </a:prstGeom>
        </p:spPr>
      </p:pic>
      <p:pic>
        <p:nvPicPr>
          <p:cNvPr id="19" name="Рисунок 18" descr="su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285" y="1"/>
            <a:ext cx="2035715" cy="1988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0095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908720"/>
            <a:ext cx="3552395" cy="2664296"/>
          </a:xfrm>
          <a:prstGeom prst="rect">
            <a:avLst/>
          </a:prstGeom>
        </p:spPr>
      </p:pic>
      <p:pic>
        <p:nvPicPr>
          <p:cNvPr id="6" name="Рисунок 5" descr="CAM0095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908720"/>
            <a:ext cx="3552395" cy="2664296"/>
          </a:xfrm>
          <a:prstGeom prst="rect">
            <a:avLst/>
          </a:prstGeom>
        </p:spPr>
      </p:pic>
      <p:pic>
        <p:nvPicPr>
          <p:cNvPr id="8" name="Рисунок 7" descr="CAM0048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789040"/>
            <a:ext cx="3528392" cy="2646294"/>
          </a:xfrm>
          <a:prstGeom prst="rect">
            <a:avLst/>
          </a:prstGeom>
        </p:spPr>
      </p:pic>
      <p:pic>
        <p:nvPicPr>
          <p:cNvPr id="9" name="Рисунок 8" descr="CAM0048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89040"/>
            <a:ext cx="3504390" cy="26282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116632"/>
            <a:ext cx="3600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1"/>
                </a:solidFill>
              </a:rPr>
              <a:t>Путешествие в страну Прирондия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00" y="4149080"/>
            <a:ext cx="147616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Поиграем с пчелкой Майей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556792"/>
            <a:ext cx="1476164" cy="18158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В гости к нам пришла Лесная Фиалка</a:t>
            </a:r>
          </a:p>
          <a:p>
            <a:pPr algn="ctr"/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16385" name="Picture 1" descr="C:\Users\сергей\Desktop\Роль художественного воспитания\картинки\butterfly10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85957">
            <a:off x="7149587" y="24004"/>
            <a:ext cx="1410800" cy="1655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сергей\Desktop\Роль художественного воспитания\картинки\romashki_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6464"/>
            <a:ext cx="9540552" cy="2924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17968" y="2291388"/>
            <a:ext cx="72138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Завершающий этап</a:t>
            </a:r>
            <a:endParaRPr lang="ru-RU" sz="4800" b="1" i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892bbbd339d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pic>
        <p:nvPicPr>
          <p:cNvPr id="9" name="Рисунок 8" descr="20150316_1009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16632"/>
            <a:ext cx="3744416" cy="2808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11960" y="2636912"/>
            <a:ext cx="216024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Создание журнала «Гербарий»</a:t>
            </a:r>
          </a:p>
          <a:p>
            <a:pPr algn="ctr"/>
            <a:endParaRPr lang="ru-RU" sz="1600" dirty="0"/>
          </a:p>
        </p:txBody>
      </p:sp>
      <p:pic>
        <p:nvPicPr>
          <p:cNvPr id="12" name="Рисунок 11" descr="CAM0033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574364"/>
            <a:ext cx="3059832" cy="21670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60232" y="3431902"/>
            <a:ext cx="23407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Создание</a:t>
            </a:r>
          </a:p>
          <a:p>
            <a:pPr algn="ctr"/>
            <a:r>
              <a:rPr lang="ru-RU" sz="1600" b="1" dirty="0" smtClean="0"/>
              <a:t>презентации</a:t>
            </a:r>
          </a:p>
          <a:p>
            <a:pPr algn="ctr"/>
            <a:endParaRPr lang="ru-RU" sz="1600" dirty="0"/>
          </a:p>
        </p:txBody>
      </p:sp>
      <p:pic>
        <p:nvPicPr>
          <p:cNvPr id="14" name="Рисунок 13" descr="IMG_20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3816424" cy="286231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9552" y="2852936"/>
            <a:ext cx="2340768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Создание Уголка природы</a:t>
            </a:r>
          </a:p>
          <a:p>
            <a:pPr algn="ctr"/>
            <a:endParaRPr lang="ru-RU" sz="1600" dirty="0"/>
          </a:p>
        </p:txBody>
      </p:sp>
      <p:pic>
        <p:nvPicPr>
          <p:cNvPr id="7" name="Рисунок 6" descr="20150316_1030дд26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077072"/>
            <a:ext cx="3384376" cy="2538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9872" y="4293096"/>
            <a:ext cx="230425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Создание книги «Лес средней полосы России» по материалу собранный родителями и детьми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92bbbd339d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pic>
        <p:nvPicPr>
          <p:cNvPr id="4" name="Рисунок 3" descr="2013-10-21 18.37.3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764704"/>
            <a:ext cx="2376264" cy="1782198"/>
          </a:xfrm>
          <a:prstGeom prst="rect">
            <a:avLst/>
          </a:prstGeom>
        </p:spPr>
      </p:pic>
      <p:pic>
        <p:nvPicPr>
          <p:cNvPr id="5" name="Рисунок 4" descr="2013-10-15 18.40.0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4941168"/>
            <a:ext cx="2400267" cy="1800200"/>
          </a:xfrm>
          <a:prstGeom prst="rect">
            <a:avLst/>
          </a:prstGeom>
        </p:spPr>
      </p:pic>
      <p:pic>
        <p:nvPicPr>
          <p:cNvPr id="6" name="Рисунок 5" descr="2013-10-15 18.37.0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197" y="764704"/>
            <a:ext cx="2400267" cy="1800200"/>
          </a:xfrm>
          <a:prstGeom prst="rect">
            <a:avLst/>
          </a:prstGeom>
        </p:spPr>
      </p:pic>
      <p:pic>
        <p:nvPicPr>
          <p:cNvPr id="7" name="Рисунок 6" descr="2013-10-11 14.26.3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941168"/>
            <a:ext cx="2448272" cy="1836204"/>
          </a:xfrm>
          <a:prstGeom prst="rect">
            <a:avLst/>
          </a:prstGeom>
        </p:spPr>
      </p:pic>
      <p:pic>
        <p:nvPicPr>
          <p:cNvPr id="8" name="Рисунок 7" descr="2013-10-11 14.05.15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852936"/>
            <a:ext cx="2376264" cy="1782198"/>
          </a:xfrm>
          <a:prstGeom prst="rect">
            <a:avLst/>
          </a:prstGeom>
        </p:spPr>
      </p:pic>
      <p:pic>
        <p:nvPicPr>
          <p:cNvPr id="9" name="Рисунок 8" descr="2013-10-11 13.59.03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3" y="2852936"/>
            <a:ext cx="2400267" cy="1800200"/>
          </a:xfrm>
          <a:prstGeom prst="rect">
            <a:avLst/>
          </a:prstGeom>
        </p:spPr>
      </p:pic>
      <p:pic>
        <p:nvPicPr>
          <p:cNvPr id="10" name="Рисунок 9" descr="2013-10-11 13.55.49 (1)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013176"/>
            <a:ext cx="2376264" cy="1782198"/>
          </a:xfrm>
          <a:prstGeom prst="rect">
            <a:avLst/>
          </a:prstGeom>
        </p:spPr>
      </p:pic>
      <p:pic>
        <p:nvPicPr>
          <p:cNvPr id="11" name="Рисунок 10" descr="2013-10-11 14.03.36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2852936"/>
            <a:ext cx="2376264" cy="1782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83360" y="404664"/>
            <a:ext cx="234076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Выставка </a:t>
            </a:r>
          </a:p>
          <a:p>
            <a:pPr algn="ctr"/>
            <a:r>
              <a:rPr lang="ru-RU" sz="1600" b="1" dirty="0" smtClean="0"/>
              <a:t>«Дары леса»</a:t>
            </a:r>
          </a:p>
          <a:p>
            <a:pPr algn="ctr"/>
            <a:r>
              <a:rPr lang="ru-RU" sz="1600" b="1" dirty="0" smtClean="0"/>
              <a:t>Поделки сделанные родителями с детьми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92bbbd339d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27384"/>
            <a:ext cx="9143999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880" y="188640"/>
            <a:ext cx="2232248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b="1" dirty="0" smtClean="0"/>
              <a:t>Выставка детских рисунков </a:t>
            </a:r>
          </a:p>
          <a:p>
            <a:pPr algn="ctr"/>
            <a:r>
              <a:rPr lang="ru-RU" sz="1600" b="1" dirty="0" smtClean="0"/>
              <a:t>« В гости к матушке природе»</a:t>
            </a:r>
          </a:p>
          <a:p>
            <a:pPr algn="ctr"/>
            <a:endParaRPr lang="ru-RU" sz="1600" dirty="0"/>
          </a:p>
        </p:txBody>
      </p:sp>
      <p:pic>
        <p:nvPicPr>
          <p:cNvPr id="6" name="Рисунок 5" descr="Scan0023 (10)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2880320" cy="2006892"/>
          </a:xfrm>
          <a:prstGeom prst="rect">
            <a:avLst/>
          </a:prstGeom>
        </p:spPr>
      </p:pic>
      <p:pic>
        <p:nvPicPr>
          <p:cNvPr id="7" name="Рисунок 6" descr="Scan0023 (1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618349"/>
            <a:ext cx="2843808" cy="1979003"/>
          </a:xfrm>
          <a:prstGeom prst="rect">
            <a:avLst/>
          </a:prstGeom>
        </p:spPr>
      </p:pic>
      <p:pic>
        <p:nvPicPr>
          <p:cNvPr id="8" name="Рисунок 7" descr="Scan0023 (1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047" y="2420888"/>
            <a:ext cx="2845113" cy="1982321"/>
          </a:xfrm>
          <a:prstGeom prst="rect">
            <a:avLst/>
          </a:prstGeom>
        </p:spPr>
      </p:pic>
      <p:pic>
        <p:nvPicPr>
          <p:cNvPr id="9" name="Рисунок 8" descr="Scan0023 (13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1533" y="188640"/>
            <a:ext cx="2822955" cy="1944215"/>
          </a:xfrm>
          <a:prstGeom prst="rect">
            <a:avLst/>
          </a:prstGeom>
        </p:spPr>
      </p:pic>
      <p:pic>
        <p:nvPicPr>
          <p:cNvPr id="10" name="Рисунок 9" descr="Scan0023 (14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3" y="2420888"/>
            <a:ext cx="2880321" cy="1996957"/>
          </a:xfrm>
          <a:prstGeom prst="rect">
            <a:avLst/>
          </a:prstGeom>
        </p:spPr>
      </p:pic>
      <p:pic>
        <p:nvPicPr>
          <p:cNvPr id="11" name="Рисунок 10" descr="Scan0023 (15)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9912" y="2420888"/>
            <a:ext cx="2824576" cy="1995077"/>
          </a:xfrm>
          <a:prstGeom prst="rect">
            <a:avLst/>
          </a:prstGeom>
        </p:spPr>
      </p:pic>
      <p:pic>
        <p:nvPicPr>
          <p:cNvPr id="12" name="Рисунок 11" descr="Scan0023 (16)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653136"/>
            <a:ext cx="2770660" cy="1944216"/>
          </a:xfrm>
          <a:prstGeom prst="rect">
            <a:avLst/>
          </a:prstGeom>
        </p:spPr>
      </p:pic>
      <p:pic>
        <p:nvPicPr>
          <p:cNvPr id="13" name="Рисунок 12" descr="Scan0023 (17)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647135"/>
            <a:ext cx="2808312" cy="1950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6" y="476672"/>
            <a:ext cx="7488834" cy="561662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ергей\Desktop\su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392" y="-5938"/>
            <a:ext cx="2482127" cy="2426826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81890"/>
            <a:ext cx="8640960" cy="575542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Подготовительный материал и оборудование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уголка  «Лес – чудо природы»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Составление плана совместной деятельности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Ставим цели и задачи по каждой теме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дидактических и наглядных материалов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Художественной литературы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Начальный этап создания книги « Лес средней полосы России»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(Конспекты занятий и бесед, демонстрационный материал, загадки, пословицы, игры и д.т)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уже знают дети: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Что дети хотят узнать:             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много деревьев                                                                 - Почему в лесу тихо?                            - В лесу можно гулять                                                                    - Кто еще живет в лесу?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можно увидеть муравья                                                   - Где живет сова?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живет много разных животных белки, ежи                   - Где медвежий дом?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живут хищники                                                                - Почему волк гоняется за зайцем?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лесу хорошо дышать                                                                 - В лесу есть ручьи с акулами?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Лес всегда разный (времена года)                                              - Чем питается волк?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растут волчьи ягоды, черника                                        - Почему лисица рыжая?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 лесу есть тропинки, растут грибы                                         - Почему на мухоморе белые точки?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Лес густой, дремучий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Часто встречается трава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ергей\Desktop\ВСЕ ФОТОГРАФИИ\КАРТИНКИ\97380242_5111852_0_6fcb3_d601a42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293096"/>
            <a:ext cx="1651178" cy="2304256"/>
          </a:xfrm>
          <a:prstGeom prst="rect">
            <a:avLst/>
          </a:prstGeom>
          <a:noFill/>
        </p:spPr>
      </p:pic>
      <p:pic>
        <p:nvPicPr>
          <p:cNvPr id="8" name="Picture 2" descr="C:\Users\сергей\Desktop\34473978_1225317963_BeeHummingbir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838282" cy="897334"/>
          </a:xfrm>
          <a:prstGeom prst="rect">
            <a:avLst/>
          </a:prstGeom>
          <a:noFill/>
        </p:spPr>
      </p:pic>
      <p:pic>
        <p:nvPicPr>
          <p:cNvPr id="7" name="Picture 2" descr="C:\Users\сергей\Desktop\ramka-leto_0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584" y="-243408"/>
            <a:ext cx="10297144" cy="727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сергей\Desktop\su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392" y="-5938"/>
            <a:ext cx="2482127" cy="2426826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19064" y="188640"/>
            <a:ext cx="8424936" cy="600164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ЭТАП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проекта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Выполнение поставленных задач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реализации проекта: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Занятия;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Беседы;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Изготовление журнала  « Гербарий»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Конкурсы и викторины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открытых мероприятий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Инсценировка и драматизация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Продуктивная деятельность (рисование, лепка, аппликация,</a:t>
            </a:r>
          </a:p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художественный труд)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Направленное сотрудничество педагогов в саду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 дополнительному образованию: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Педагог-логопед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lvl="0">
              <a:buFont typeface="Wingdings" pitchFamily="2" charset="2"/>
              <a:buChar char="v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Педагог по Изобразительному искусству</a:t>
            </a:r>
          </a:p>
        </p:txBody>
      </p:sp>
      <p:pic>
        <p:nvPicPr>
          <p:cNvPr id="6" name="Picture 2" descr="C:\Users\сергей\Desktop\34473978_1225317963_BeeHummingbird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838282" cy="897334"/>
          </a:xfrm>
          <a:prstGeom prst="rect">
            <a:avLst/>
          </a:prstGeom>
          <a:noFill/>
        </p:spPr>
      </p:pic>
      <p:pic>
        <p:nvPicPr>
          <p:cNvPr id="2" name="Picture 2" descr="C:\Users\сергей\Desktop\42956050_1240523595_0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13176"/>
            <a:ext cx="2784807" cy="1838301"/>
          </a:xfrm>
          <a:prstGeom prst="rect">
            <a:avLst/>
          </a:prstGeom>
          <a:noFill/>
        </p:spPr>
      </p:pic>
      <p:pic>
        <p:nvPicPr>
          <p:cNvPr id="4" name="Picture 2" descr="C:\Users\сергей\Desktop\ramka-leto_0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-315416"/>
            <a:ext cx="10253654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сергей\Desktop\sun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392" y="-5938"/>
            <a:ext cx="2482127" cy="2426826"/>
          </a:xfrm>
          <a:prstGeom prst="rect">
            <a:avLst/>
          </a:prstGeom>
          <a:noFill/>
        </p:spPr>
      </p:pic>
      <p:pic>
        <p:nvPicPr>
          <p:cNvPr id="1029" name="Picture 5" descr="C:\Users\сергей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57192"/>
            <a:ext cx="9324528" cy="15979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ЗАВЕРШАЮЩИЙ ЭТАП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600" b="1" i="1" u="sng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уголка «Лес – чудо природы»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Создание книги «Лес средней полосы России»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Оформление выставки поделок  «Дары леса»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Выставка рисунков «В гости к матушке природе»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журнала « Гербарий»</a:t>
            </a:r>
          </a:p>
          <a:p>
            <a:pPr lvl="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7" name="Picture 3" descr="C:\Users\сергей\Desktop\0_97114_6b7845e8_X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564904"/>
            <a:ext cx="2187947" cy="3464625"/>
          </a:xfrm>
          <a:prstGeom prst="rect">
            <a:avLst/>
          </a:prstGeom>
          <a:noFill/>
        </p:spPr>
      </p:pic>
      <p:pic>
        <p:nvPicPr>
          <p:cNvPr id="7" name="Picture 2" descr="C:\Users\сергей\Desktop\34473978_1225317963_BeeHummingbird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92696"/>
            <a:ext cx="838282" cy="8973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75656" y="29969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Эпиграф проекта: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страны есть богатства немалые,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Недр земных не учесть чудеса,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важней очень многих, пожалуй,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дыханья Земли – леса!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здоровья и мудрости кладези,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несказанная краса,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источник естественной радости,</a:t>
            </a:r>
            <a:b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– жизни основа — леса!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сергей\Desktop\ramka-leto_05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12576" y="-243408"/>
            <a:ext cx="10253654" cy="7344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сергей\Desktop\Роль художественного воспитания\картинки\romashki_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6464"/>
            <a:ext cx="9540552" cy="2924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291388"/>
            <a:ext cx="716253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Подготовительный </a:t>
            </a:r>
          </a:p>
          <a:p>
            <a:pPr algn="ctr"/>
            <a:r>
              <a:rPr lang="ru-RU" sz="4800" b="1" i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этап</a:t>
            </a:r>
            <a:endParaRPr lang="ru-RU" sz="4800" b="1" i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80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3140968"/>
            <a:ext cx="2592288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3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3960440" cy="2970329"/>
          </a:xfrm>
          <a:prstGeom prst="rect">
            <a:avLst/>
          </a:prstGeom>
        </p:spPr>
      </p:pic>
      <p:pic>
        <p:nvPicPr>
          <p:cNvPr id="12" name="Рисунок 11" descr="IMG_00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3933056"/>
            <a:ext cx="2085696" cy="27809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3528" y="3356992"/>
            <a:ext cx="6296917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1"/>
                </a:solidFill>
                <a:ea typeface="Verdana" pitchFamily="34" charset="0"/>
                <a:cs typeface="Verdana" pitchFamily="34" charset="0"/>
              </a:rPr>
              <a:t>Создание уголка  «Лес – чудо природы»</a:t>
            </a:r>
          </a:p>
        </p:txBody>
      </p:sp>
      <p:pic>
        <p:nvPicPr>
          <p:cNvPr id="16" name="Рисунок 15" descr="IMG_201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933056"/>
            <a:ext cx="2088232" cy="2784309"/>
          </a:xfrm>
          <a:prstGeom prst="rect">
            <a:avLst/>
          </a:prstGeom>
        </p:spPr>
      </p:pic>
      <p:pic>
        <p:nvPicPr>
          <p:cNvPr id="17" name="Рисунок 16" descr="IMG_2005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76672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сергей\Desktop\0_73d3c_84a21543_X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9653" y="3762523"/>
            <a:ext cx="2107357" cy="3050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18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780928"/>
            <a:ext cx="2747797" cy="2060848"/>
          </a:xfrm>
          <a:prstGeom prst="rect">
            <a:avLst/>
          </a:prstGeom>
        </p:spPr>
      </p:pic>
      <p:pic>
        <p:nvPicPr>
          <p:cNvPr id="4" name="Рисунок 3" descr="IMG_18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728701"/>
            <a:ext cx="2736303" cy="2052227"/>
          </a:xfrm>
          <a:prstGeom prst="rect">
            <a:avLst/>
          </a:prstGeom>
        </p:spPr>
      </p:pic>
      <p:pic>
        <p:nvPicPr>
          <p:cNvPr id="6" name="Рисунок 5" descr="IMG_20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429000"/>
            <a:ext cx="3456385" cy="2592288"/>
          </a:xfrm>
          <a:prstGeom prst="rect">
            <a:avLst/>
          </a:prstGeom>
        </p:spPr>
      </p:pic>
      <p:pic>
        <p:nvPicPr>
          <p:cNvPr id="7" name="Рисунок 6" descr="20150316_10194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60648"/>
            <a:ext cx="3360373" cy="2520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79712" y="2636912"/>
            <a:ext cx="41044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Подбор дидактических и наглядных материалов</a:t>
            </a:r>
          </a:p>
        </p:txBody>
      </p:sp>
      <p:pic>
        <p:nvPicPr>
          <p:cNvPr id="9" name="Рисунок 8" descr="IMG_1809 - копия (2)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293096"/>
            <a:ext cx="2592288" cy="2421992"/>
          </a:xfrm>
          <a:prstGeom prst="rect">
            <a:avLst/>
          </a:prstGeom>
        </p:spPr>
      </p:pic>
      <p:pic>
        <p:nvPicPr>
          <p:cNvPr id="1026" name="Picture 2" descr="C:\Users\сергей\Desktop\0_76ccd_e6b77123_X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7606" y="0"/>
            <a:ext cx="4276394" cy="24428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6093296"/>
            <a:ext cx="410445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Подбор Художественной литературы</a:t>
            </a:r>
          </a:p>
        </p:txBody>
      </p:sp>
      <p:pic>
        <p:nvPicPr>
          <p:cNvPr id="1027" name="Picture 3" descr="C:\Users\сергей\Desktop\0_7f858_88159389_XL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935488"/>
            <a:ext cx="1922512" cy="1922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lid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сергей\Desktop\Роль художественного воспитания\картинки\romashki_9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76464"/>
            <a:ext cx="9540552" cy="29249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76899" y="2291388"/>
            <a:ext cx="74959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проекта</a:t>
            </a:r>
            <a:endParaRPr lang="ru-RU" sz="4800" b="1" i="1" cap="none" spc="0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00660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7025</TotalTime>
  <Words>868</Words>
  <Application>Microsoft Office PowerPoint</Application>
  <PresentationFormat>Экран (4:3)</PresentationFormat>
  <Paragraphs>167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Times New Roman</vt:lpstr>
      <vt:lpstr>Verdana</vt:lpstr>
      <vt:lpstr>Wingdings</vt:lpstr>
      <vt:lpstr>Wingdings 2</vt:lpstr>
      <vt:lpstr>Аспект</vt:lpstr>
      <vt:lpstr>Проект  направленный на экологическое воспитание детей дошкольного возраста «Природа родного края»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Фотосинтез</dc:title>
  <dc:creator>сергей</dc:creator>
  <cp:lastModifiedBy>Сергей</cp:lastModifiedBy>
  <cp:revision>435</cp:revision>
  <dcterms:created xsi:type="dcterms:W3CDTF">2013-04-13T18:45:20Z</dcterms:created>
  <dcterms:modified xsi:type="dcterms:W3CDTF">2019-11-10T13:08:24Z</dcterms:modified>
</cp:coreProperties>
</file>