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6" r:id="rId13"/>
    <p:sldId id="269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080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Авторы проекта: Яковлева Т.В.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                              Жашкевич Н.В.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8153400" cy="4648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«Лето- Это праздник»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0017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Цель работы по физическому развитию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DSC09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149080"/>
            <a:ext cx="364333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86766" cy="16859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— формировать у детей потребность в ежедневной двигательной активности;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— развивать двигательные качества и способности детей;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— развивать эмоционально- волевые качества личности.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DSC02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71942"/>
            <a:ext cx="378621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Цель работы познавательного развития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0717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-   расширять кругозор, познавательный интерес;</a:t>
            </a:r>
            <a:br>
              <a:rPr lang="ru-RU" sz="6400" b="1" dirty="0" smtClean="0">
                <a:solidFill>
                  <a:srgbClr val="002060"/>
                </a:solidFill>
              </a:rPr>
            </a:br>
            <a:r>
              <a:rPr lang="ru-RU" sz="6400" b="1" dirty="0" smtClean="0">
                <a:solidFill>
                  <a:srgbClr val="002060"/>
                </a:solidFill>
              </a:rPr>
              <a:t> расширить знания о многообразии растительного мира;</a:t>
            </a:r>
            <a:br>
              <a:rPr lang="ru-RU" sz="6400" b="1" dirty="0" smtClean="0">
                <a:solidFill>
                  <a:srgbClr val="002060"/>
                </a:solidFill>
              </a:rPr>
            </a:br>
            <a:r>
              <a:rPr lang="ru-RU" sz="6400" b="1" dirty="0" smtClean="0">
                <a:solidFill>
                  <a:srgbClr val="002060"/>
                </a:solidFill>
              </a:rPr>
              <a:t>— формировать конкретные умения и навыки по уходу за растениями;</a:t>
            </a:r>
            <a:br>
              <a:rPr lang="ru-RU" sz="6400" b="1" dirty="0" smtClean="0">
                <a:solidFill>
                  <a:srgbClr val="002060"/>
                </a:solidFill>
              </a:rPr>
            </a:br>
            <a:r>
              <a:rPr lang="ru-RU" sz="6400" b="1" dirty="0" smtClean="0">
                <a:solidFill>
                  <a:srgbClr val="002060"/>
                </a:solidFill>
              </a:rPr>
              <a:t>— совершенствовать эмоциональную отзывчивость к природе, красоте цветов, растений, деревьев и т. д.;</a:t>
            </a:r>
            <a:br>
              <a:rPr lang="ru-RU" sz="6400" b="1" dirty="0" smtClean="0">
                <a:solidFill>
                  <a:srgbClr val="002060"/>
                </a:solidFill>
              </a:rPr>
            </a:br>
            <a:r>
              <a:rPr lang="ru-RU" sz="6400" b="1" dirty="0" smtClean="0">
                <a:solidFill>
                  <a:srgbClr val="002060"/>
                </a:solidFill>
              </a:rPr>
              <a:t>— положить начало формированию чувства ответственности за то живое, что есть рядом; умение занимать позицию активного участника, а не пассивного наблюдателя. </a:t>
            </a:r>
            <a:br>
              <a:rPr lang="ru-RU" sz="6400" b="1" dirty="0" smtClean="0">
                <a:solidFill>
                  <a:srgbClr val="002060"/>
                </a:solidFill>
              </a:rPr>
            </a:br>
            <a:endParaRPr lang="ru-RU" sz="6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3000396" cy="3429024"/>
          </a:xfrm>
          <a:prstGeom prst="rect">
            <a:avLst/>
          </a:prstGeom>
        </p:spPr>
      </p:pic>
      <p:pic>
        <p:nvPicPr>
          <p:cNvPr id="5" name="Рисунок 4" descr="DSC09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214686"/>
            <a:ext cx="2786082" cy="3429024"/>
          </a:xfrm>
          <a:prstGeom prst="rect">
            <a:avLst/>
          </a:prstGeom>
        </p:spPr>
      </p:pic>
      <p:pic>
        <p:nvPicPr>
          <p:cNvPr id="6" name="Рисунок 5" descr="DSC01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357694"/>
            <a:ext cx="3357586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Предполагаемый результат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781452" cy="42576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— введение оптимального двигательного режима детей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летний период;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— снижение детской заболеваемости;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— овладение детьми простыми приемами оздоровительных технологий (точечный массаж, дыхательная гимнастика);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— овладение элементами экологической культуры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0220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Результаты реализации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57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100% охват летним отдыхом воспитанников санатория;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Осознание взрослыми и детьми понятия «здоровья» и влияние образа жизни на состояние здоровья;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Снижение уровня заболеваемости у детей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14480" y="3857628"/>
            <a:ext cx="3121152" cy="2643206"/>
          </a:xfrm>
        </p:spPr>
      </p:pic>
      <p:pic>
        <p:nvPicPr>
          <p:cNvPr id="8" name="Рисунок 7" descr="DSC09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357298"/>
            <a:ext cx="371477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iroda_les_tajga_foto_3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Актуальность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57158" y="857232"/>
            <a:ext cx="8329642" cy="28575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Организация летней оздоровительной работы, вопросы охраны и укрепление здоровья детей являются приоритетным направлением в работе детского санаторного отделения РПТД. Данный проект имеет интегративный характер – решает задачи здоровьесбережения, формирование у детей здорового образа жизни, экологического сознания и познавательного развития. Проект предполагает медицинские мероприятия и рассчитан на максимальное пребывание детей на свежем воздухе, соблюдение двигательного режима, прохождение курса оздоровительных процедур. Особое внимание уделяется организации досуга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DSC0910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500438"/>
            <a:ext cx="403860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Цель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003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Создание оптимальных условий для сохранения и укрепления физического, психического и социального здоровья воспитанников  санатория в летний период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DSC0919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556792"/>
            <a:ext cx="40386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Задачи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0034" y="1052737"/>
            <a:ext cx="8186766" cy="30192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Способствовать укреплению здоровья детей, повышению адаптационных возможностей детского организма;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Развивать двигательные, психические, интеллектуальные, творческие способности детей в разнообразных видах деятельности;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Создавать атмосферу радости, формировать положительное состояние всех участников образовательного процесса;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Обеспечить содержательную и технологическую интеграцию деятельности детей, всех специалистов санатория и родителей.</a:t>
            </a: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Содержимое 7" descr="DSC0934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500438"/>
            <a:ext cx="403860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Основные направления реализации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3567138" cy="3643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Физкультурно-оздоровительное;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Художественно-эстетическое;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Музыкально-театральное;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Познавательное.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0934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28800"/>
            <a:ext cx="4038600" cy="374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Участники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24328" cy="35433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Старший воспитатель : Зорина Н. Ю.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Воспитатели: Яковлева Т.В., Жашкевич Н. В., Камшукова Н.В., Кочанова С.Е.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Врачи, медицинские сестры, физиомедсестры;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Дети и их родители.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DSC0919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556792"/>
            <a:ext cx="4038600" cy="358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Подготовительный этап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8186766" cy="14716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Обсуждение проблемы на медико-педагогическом совете, постановка цели, задач. Подбор литературы, материалов, игр для проведения проекта.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V="1">
            <a:off x="1071538" y="3857628"/>
            <a:ext cx="2000264" cy="14287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8" name="Рисунок 7" descr="DSC09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3786190"/>
            <a:ext cx="4104455" cy="2829164"/>
          </a:xfrm>
          <a:prstGeom prst="rect">
            <a:avLst/>
          </a:prstGeom>
        </p:spPr>
      </p:pic>
      <p:pic>
        <p:nvPicPr>
          <p:cNvPr id="14" name="Рисунок 13" descr="DSC093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8524" y="3789040"/>
            <a:ext cx="401993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Основной этап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43636" y="4500567"/>
            <a:ext cx="1143008" cy="10715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85861"/>
            <a:ext cx="8329642" cy="17859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Проект реализуется через интеграцию образовательных областей: Здоровье, познание, социализация, физическая культура, музыка, художественное творчеств, труд, чтение художественной литературы.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SC09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31" y="3645024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9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43314"/>
            <a:ext cx="4032448" cy="288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2188"/>
            <a:ext cx="9144000" cy="4185811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Цель оздоровительной работы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85918" y="4643446"/>
            <a:ext cx="785818" cy="7858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357950" y="4857760"/>
            <a:ext cx="1143008" cy="1143007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рдрдрорлжмолмолмижл</a:t>
            </a:r>
            <a:endParaRPr lang="ru-RU" dirty="0"/>
          </a:p>
        </p:txBody>
      </p:sp>
      <p:pic>
        <p:nvPicPr>
          <p:cNvPr id="10" name="Рисунок 9" descr="DSC09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31" y="3571876"/>
            <a:ext cx="403244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9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3571876"/>
            <a:ext cx="403244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1285860"/>
            <a:ext cx="8215370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— побуждать детей сознательно относиться к собственному здоровью;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— знакомить с доступными способами укрепления здоровья;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— развитие у детей самостоятельности, ответственности и понимания значения правильного поведения для охраны своей жизни и здоровья.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CSC(7)</Template>
  <TotalTime>298</TotalTime>
  <Words>369</Words>
  <Application>Microsoft Office PowerPoint</Application>
  <PresentationFormat>Экран (4:3)</PresentationFormat>
  <Paragraphs>55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CSC(7)</vt:lpstr>
      <vt:lpstr>Проект «Лето- Это праздник»</vt:lpstr>
      <vt:lpstr>Актуальность проекта</vt:lpstr>
      <vt:lpstr>Цель проекта</vt:lpstr>
      <vt:lpstr>Задачи проекта</vt:lpstr>
      <vt:lpstr>Основные направления реализации проекта</vt:lpstr>
      <vt:lpstr>Участники проекта</vt:lpstr>
      <vt:lpstr>Подготовительный этап</vt:lpstr>
      <vt:lpstr>Основной этап</vt:lpstr>
      <vt:lpstr>Цель оздоровительной работы</vt:lpstr>
      <vt:lpstr>Цель работы по физическому развитию</vt:lpstr>
      <vt:lpstr>Цель работы познавательного развития</vt:lpstr>
      <vt:lpstr>Предполагаемый результат</vt:lpstr>
      <vt:lpstr>Результаты реализации проекта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«Лето- Это праздник»</dc:title>
  <dc:creator>Александр</dc:creator>
  <cp:lastModifiedBy>Netbook23</cp:lastModifiedBy>
  <cp:revision>29</cp:revision>
  <dcterms:created xsi:type="dcterms:W3CDTF">2013-03-07T06:29:41Z</dcterms:created>
  <dcterms:modified xsi:type="dcterms:W3CDTF">2015-01-09T11:58:20Z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TC300082759990</vt:lpwstr>
  </property>
</Properties>
</file>