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5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3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7200-30D2-4B58-B010-D604D63A3E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8E5-BE61-4BBC-A6B3-0CC9A5909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Развитие речи детей во второй младшей группе с использованием пальчиковых игр и нетрадиционных технологий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Воспитатель : Ломидзе К.Д.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23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-192775"/>
            <a:ext cx="10836323" cy="70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937">
            <a:off x="9797954" y="463740"/>
            <a:ext cx="2142983" cy="2142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55096">
            <a:off x="926910" y="4476465"/>
            <a:ext cx="1624084" cy="1624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52411">
            <a:off x="9355380" y="3557382"/>
            <a:ext cx="3229035" cy="25114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1214" y="786847"/>
            <a:ext cx="5705901" cy="58767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Интегрировать пальчиковые игры, упражнения в речевой деятельности детей;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Совершенствовать мелкую моторику детей через пальчиковые игры;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Систематизировать работу по совершенствованию пальчиковой моторики;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Дать знания родителям о значимости пальчиковых игр, о нетрадиционных формах работы с детьми.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Содействовать нормализации речевой функции.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Развивать воображение, логическое мышление, произвольное внимание, зрительное и слуховое восприятие, творческую активность.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8703">
            <a:off x="0" y="900751"/>
            <a:ext cx="3270913" cy="24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017" y="710401"/>
            <a:ext cx="10367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Развитие мелкой моторики у детей дошкольного возраста</a:t>
            </a:r>
            <a:endParaRPr lang="ru-RU" sz="24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Что же такое 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мелкая моторика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Мелкая моторика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– способность манипулировать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мелкими предметами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передавать объекты из рук в руки, а также выполнять задачи, требующие скоординированной работы глаз и рук.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Мелкая моторика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связана с нервной системой, зрением, вниманием, памятью и восприятием ребенка. Также ученые доказали, что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развитие мелкой моторики и развитие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речи очень тесно связаны. А объясняется это очень просто. В головном мозге человека есть центры, которые отвечают за речь и движения пальцев. Расположены они очень близко. Поэтому, 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развивая мелкую моторику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мы активируем зоны, отвечающие за становление детской речи повышающие работоспособность ребенка, его внимание, умственную активность, интеллектуальную и творческую деятельность.</a:t>
            </a:r>
            <a:endParaRPr lang="ru-RU" sz="2400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17363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0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6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0"/>
            <a:ext cx="12096465" cy="75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97738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2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46451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263/268503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9" y="29847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0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Развитие речи детей во второй младшей группе с использованием пальчиковых игр и нетрадиционных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во второй младшей группе с использованием пальчиковых игр и нетрадиционных технологий</dc:title>
  <dc:creator>Карина Ломидзе</dc:creator>
  <cp:lastModifiedBy>Карина Ломидзе</cp:lastModifiedBy>
  <cp:revision>5</cp:revision>
  <dcterms:created xsi:type="dcterms:W3CDTF">2019-10-30T07:19:54Z</dcterms:created>
  <dcterms:modified xsi:type="dcterms:W3CDTF">2019-10-30T08:32:42Z</dcterms:modified>
</cp:coreProperties>
</file>