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2" r:id="rId6"/>
    <p:sldId id="261" r:id="rId7"/>
    <p:sldId id="265" r:id="rId8"/>
    <p:sldId id="263" r:id="rId9"/>
    <p:sldId id="270" r:id="rId10"/>
    <p:sldId id="264" r:id="rId11"/>
    <p:sldId id="266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60"/>
  </p:normalViewPr>
  <p:slideViewPr>
    <p:cSldViewPr>
      <p:cViewPr varScale="1">
        <p:scale>
          <a:sx n="88" d="100"/>
          <a:sy n="88" d="100"/>
        </p:scale>
        <p:origin x="-142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199-44BD-4003-AEAC-28BE351EB5AB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3EFC-24F6-4DEF-9643-A7E3CCC4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19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199-44BD-4003-AEAC-28BE351EB5AB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3EFC-24F6-4DEF-9643-A7E3CCC4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2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199-44BD-4003-AEAC-28BE351EB5AB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3EFC-24F6-4DEF-9643-A7E3CCC4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76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199-44BD-4003-AEAC-28BE351EB5AB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3EFC-24F6-4DEF-9643-A7E3CCC4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4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199-44BD-4003-AEAC-28BE351EB5AB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3EFC-24F6-4DEF-9643-A7E3CCC4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6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199-44BD-4003-AEAC-28BE351EB5AB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3EFC-24F6-4DEF-9643-A7E3CCC4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9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199-44BD-4003-AEAC-28BE351EB5AB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3EFC-24F6-4DEF-9643-A7E3CCC4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9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199-44BD-4003-AEAC-28BE351EB5AB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3EFC-24F6-4DEF-9643-A7E3CCC4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98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199-44BD-4003-AEAC-28BE351EB5AB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3EFC-24F6-4DEF-9643-A7E3CCC4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2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199-44BD-4003-AEAC-28BE351EB5AB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3EFC-24F6-4DEF-9643-A7E3CCC4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199-44BD-4003-AEAC-28BE351EB5AB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3EFC-24F6-4DEF-9643-A7E3CCC4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9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F0199-44BD-4003-AEAC-28BE351EB5AB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3EFC-24F6-4DEF-9643-A7E3CCC4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8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ln-pskov.ru/pictures/171113184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1" y="260648"/>
            <a:ext cx="864433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35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937" y="260648"/>
            <a:ext cx="8353519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/>
              <a:t>П</a:t>
            </a:r>
            <a:r>
              <a:rPr lang="ru-RU" sz="4800" b="1" dirty="0" smtClean="0"/>
              <a:t>риемы </a:t>
            </a:r>
            <a:r>
              <a:rPr lang="ru-RU" sz="4800" b="1" dirty="0"/>
              <a:t>работы с шерстью</a:t>
            </a:r>
            <a:r>
              <a:rPr lang="ru-RU" dirty="0" smtClean="0"/>
              <a:t>       </a:t>
            </a:r>
          </a:p>
          <a:p>
            <a:pPr marL="0" indent="0" algn="ctr">
              <a:buNone/>
            </a:pPr>
            <a:r>
              <a:rPr lang="ru-RU" b="1" dirty="0" smtClean="0"/>
              <a:t>1. </a:t>
            </a:r>
            <a:r>
              <a:rPr lang="en-US" b="1" dirty="0" smtClean="0"/>
              <a:t>«</a:t>
            </a:r>
            <a:r>
              <a:rPr lang="ru-RU" b="1" dirty="0" smtClean="0"/>
              <a:t>Вытягивание</a:t>
            </a:r>
            <a:r>
              <a:rPr lang="en-US" b="1" dirty="0" smtClean="0"/>
              <a:t>» </a:t>
            </a:r>
            <a:r>
              <a:rPr lang="ru-RU" b="1" dirty="0" smtClean="0"/>
              <a:t>              2.</a:t>
            </a:r>
            <a:r>
              <a:rPr lang="en-US" b="1" dirty="0" smtClean="0"/>
              <a:t>«</a:t>
            </a:r>
            <a:r>
              <a:rPr lang="ru-RU" b="1" dirty="0" smtClean="0"/>
              <a:t>Щипание</a:t>
            </a:r>
            <a:r>
              <a:rPr lang="en-US" b="1" dirty="0"/>
              <a:t>» </a:t>
            </a: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 algn="ctr">
              <a:buAutoNum type="arabicPeriod" startAt="4"/>
            </a:pPr>
            <a:endParaRPr lang="ru-RU" b="1" dirty="0" smtClean="0"/>
          </a:p>
          <a:p>
            <a:pPr marL="514350" indent="-514350" algn="ctr">
              <a:buAutoNum type="arabicPeriod" startAt="4"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3</a:t>
            </a:r>
            <a:r>
              <a:rPr lang="ru-RU" b="1" dirty="0" smtClean="0"/>
              <a:t>. «Скручивание»           4. «Нарезание»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122" name="Picture 2" descr="https://avatars.mds.yandex.net/get-pdb/812271/68ab4a80-4134-4537-9f52-18f38e5dd83a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97" y="1921440"/>
            <a:ext cx="2394123" cy="1795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pdb/812271/5f532341-9219-47dd-874b-5a41f70e6a1c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991" y="1921440"/>
            <a:ext cx="2394122" cy="1795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vatars.mds.yandex.net/get-pdb/251121/f5555fbc-fa08-4809-ad53-2767fa3bb710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02" y="4596298"/>
            <a:ext cx="2377066" cy="1785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vatars.mds.yandex.net/get-pdb/812271/05f07401-5bf5-44e8-b56c-0ce070789132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632395"/>
            <a:ext cx="2341009" cy="1755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1.fonwall.ru/o/xj/pole-romashki-cvety-flora-428b.jpg?route=mid&amp;amp;h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371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4781" y="116632"/>
            <a:ext cx="533893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 – класс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«Ромашковое поле»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7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картины\vbS_7EDCMW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928320" cy="44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73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картины\i4_K0mD82R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1685"/>
            <a:ext cx="3672409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картины\N6v_mJ61FZ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5" y="3645023"/>
            <a:ext cx="3672409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картины\yEtwX94lq9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4" y="581686"/>
            <a:ext cx="3652403" cy="273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картины\llFfh9clzvs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92" y="3733221"/>
            <a:ext cx="3652417" cy="26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8168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992" y="364502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5" y="37694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4" y="68505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273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" y="-451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картины\GNAsaL4UI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9906"/>
            <a:ext cx="3708350" cy="27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картины\MNobsVnQyy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708350" cy="27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картины\CEgug0lGe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2320"/>
            <a:ext cx="3781527" cy="283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User\Desktop\картины\TSD54_x3Rn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0756"/>
            <a:ext cx="3672408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325" y="22398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5730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2723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90551" y="364060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47" y="2444115"/>
            <a:ext cx="41035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ПРИЕМ «ВЫТЯГИВАНИЕ»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3907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картины\WfjqQSCVZ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464"/>
            <a:ext cx="8044095" cy="603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1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картины\llFfh9clzv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40" y="2912750"/>
            <a:ext cx="374441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картины\WfjqQSCVZA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82" y="2912750"/>
            <a:ext cx="3693237" cy="2769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404664"/>
            <a:ext cx="4671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ГОТОВЫЙ ФОН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728" y="2204864"/>
            <a:ext cx="36172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 ФЕТРА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3224" y="2132856"/>
            <a:ext cx="27238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 ШЕРСТИ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7762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esktop\картины\_isxNPrqz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8" y="773704"/>
            <a:ext cx="7596844" cy="569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12879" y="5661248"/>
            <a:ext cx="40615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ПРИЕМ «СКРУЧИВАНИЕ»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66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\Desktop\картины\3KMrpCKG2Z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5517232"/>
            <a:ext cx="58106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ИСПОЛЬЗУЕМ НЕСКОЛЬКО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ОТТЕНКОВ ЗЕЛЕНОГО ЦВЕТА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554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User\Desktop\картины\PXanmVp2j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332656"/>
            <a:ext cx="4428492" cy="332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картины\QifFcrnOOx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02" y="3212976"/>
            <a:ext cx="4668167" cy="350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4365104"/>
            <a:ext cx="284007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ПРИЕМ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«СКРУЧИВАНИЕ»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40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647" y="-494472"/>
            <a:ext cx="8202706" cy="7846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ерстяная акварель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 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особый способ создания живописного полотна без использования кисточек, красок, карандашей или воды, методом послойного накладывания  цветной овечьей шерсти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32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User\Desktop\картины\EThG7_KNQQ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88832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35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User\Desktop\картины\ZhFP8Fh3F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6" y="332656"/>
            <a:ext cx="3825652" cy="286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картины\72GfFhCyFe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73" y="1642176"/>
            <a:ext cx="4070386" cy="305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User\Desktop\картины\Pc3umkhCR8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09" y="3789040"/>
            <a:ext cx="3642891" cy="27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99992" y="260648"/>
            <a:ext cx="292182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ПРИЕМ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«СКРУЧИВАНИЕ»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3910" y="3411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5372" y="164217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0597" y="377163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5798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User\Desktop\картины\1zhw9gp6Nx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485673"/>
            <a:ext cx="7848872" cy="5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487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User\Desktop\картины\WoQ13ZLYeb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2179"/>
            <a:ext cx="4968552" cy="372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\Desktop\картины\8PqcYms8-W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4797152"/>
            <a:ext cx="20989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ПРИЕМ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НАРЕЗАНИЕ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326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User\Desktop\картины\fzoWfI8kGN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2795"/>
            <a:ext cx="7920880" cy="59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572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User\Desktop\картины\HCjKX6BVCw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9" y="453257"/>
            <a:ext cx="7935313" cy="595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54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User\Desktop\картины\XOKNYQGCS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9" y="260648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27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User\Desktop\картины\vrh47i-EPV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2357"/>
            <a:ext cx="796888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924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User\Desktop\картины\q4Az9rjpij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275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User\Desktop\картины\78Yy7kLXz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456882" cy="334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User\Desktop\картины\aaGiX45YEx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79" y="3284984"/>
            <a:ext cx="4082388" cy="306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80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54" y="332656"/>
            <a:ext cx="7886700" cy="4805363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/>
              <a:t>             НАТЮРМОРТ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8" y="699247"/>
            <a:ext cx="2918460" cy="3901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56" y="1612882"/>
            <a:ext cx="3604022" cy="4886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94" y="4269998"/>
            <a:ext cx="2599706" cy="2311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64092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3789040"/>
            <a:ext cx="4968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92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54868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   ПЕЙЗАЖ</a:t>
            </a:r>
            <a:endParaRPr lang="ru-RU" sz="6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16" y="326725"/>
            <a:ext cx="4639866" cy="3014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48" y="3255216"/>
            <a:ext cx="3440292" cy="3243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6" y="2456915"/>
            <a:ext cx="3042524" cy="4150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63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45559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         ПОРТРЕТ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89" y="513556"/>
            <a:ext cx="3229083" cy="4293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2055814"/>
            <a:ext cx="4397189" cy="4309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423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188640"/>
            <a:ext cx="8229600" cy="1143000"/>
          </a:xfrm>
        </p:spPr>
        <p:txBody>
          <a:bodyPr/>
          <a:lstStyle/>
          <a:p>
            <a:r>
              <a:rPr lang="ru-RU" sz="6000" dirty="0" smtClean="0"/>
              <a:t>АНИМАЛИСТИКА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6752"/>
            <a:ext cx="2947223" cy="306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7" y="1620369"/>
            <a:ext cx="5025761" cy="4472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77072"/>
            <a:ext cx="2595282" cy="2595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0877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3713" y="275550"/>
            <a:ext cx="649455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Картины из шерсти создаются в нескольких </a:t>
            </a:r>
            <a:r>
              <a:rPr lang="ru-RU" sz="3200" b="1" dirty="0" smtClean="0"/>
              <a:t>техниках:</a:t>
            </a:r>
            <a:endParaRPr lang="ru-RU" sz="3200" b="1" dirty="0"/>
          </a:p>
          <a:p>
            <a:r>
              <a:rPr lang="ru-RU" sz="2800" dirty="0" smtClean="0"/>
              <a:t>1. </a:t>
            </a:r>
            <a:r>
              <a:rPr lang="ru-RU" sz="2800" b="1" dirty="0"/>
              <a:t>С</a:t>
            </a:r>
            <a:r>
              <a:rPr lang="ru-RU" sz="2800" b="1" dirty="0" smtClean="0"/>
              <a:t>ухое </a:t>
            </a:r>
            <a:r>
              <a:rPr lang="ru-RU" sz="2800" b="1" dirty="0"/>
              <a:t>валяние </a:t>
            </a:r>
            <a:r>
              <a:rPr lang="ru-RU" sz="2800" dirty="0"/>
              <a:t>- это техника сухой послойной раскладки прядок шерсти, изображение закрепляется рамой со стеклом. </a:t>
            </a:r>
            <a:endParaRPr lang="ru-RU" sz="2800" dirty="0" smtClean="0"/>
          </a:p>
          <a:p>
            <a:r>
              <a:rPr lang="ru-RU" sz="2800" dirty="0" smtClean="0"/>
              <a:t>2. </a:t>
            </a:r>
            <a:r>
              <a:rPr lang="ru-RU" sz="2800" b="1" dirty="0" smtClean="0"/>
              <a:t>Мокрое валяние</a:t>
            </a:r>
            <a:r>
              <a:rPr lang="ru-RU" sz="2800" b="1" dirty="0"/>
              <a:t>.</a:t>
            </a:r>
            <a:r>
              <a:rPr lang="ru-RU" sz="2800" b="1" dirty="0" smtClean="0"/>
              <a:t> </a:t>
            </a:r>
            <a:r>
              <a:rPr lang="ru-RU" sz="2800" dirty="0"/>
              <a:t>Выполненная таким способом картина не нуждается в дополнительной защите рамой со стеклом. </a:t>
            </a:r>
            <a:endParaRPr lang="ru-RU" sz="2800" dirty="0" smtClean="0"/>
          </a:p>
          <a:p>
            <a:r>
              <a:rPr lang="ru-RU" sz="2800" dirty="0" smtClean="0"/>
              <a:t>3</a:t>
            </a:r>
            <a:r>
              <a:rPr lang="ru-RU" sz="2800" dirty="0"/>
              <a:t>. </a:t>
            </a:r>
            <a:r>
              <a:rPr lang="ru-RU" sz="2800" b="1" dirty="0" smtClean="0"/>
              <a:t>Комбинация </a:t>
            </a:r>
            <a:r>
              <a:rPr lang="ru-RU" sz="2800" b="1" dirty="0"/>
              <a:t>сухого и мокрого </a:t>
            </a:r>
            <a:r>
              <a:rPr lang="ru-RU" sz="2800" b="1" dirty="0" smtClean="0"/>
              <a:t>валяния</a:t>
            </a:r>
            <a:r>
              <a:rPr lang="ru-RU" sz="2800" dirty="0" smtClean="0"/>
              <a:t>. Выполненная </a:t>
            </a:r>
            <a:r>
              <a:rPr lang="ru-RU" sz="2800" dirty="0"/>
              <a:t>таким способом картина не нуждается в дополнительной защите рамой со стеклом. </a:t>
            </a:r>
          </a:p>
        </p:txBody>
      </p:sp>
      <p:pic>
        <p:nvPicPr>
          <p:cNvPr id="2050" name="Picture 2" descr="https://www.diyideas.ru/upload/000/u4/5/8/d2dc1dd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40768"/>
            <a:ext cx="2143492" cy="1620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s6.livemaster.ru/storage/9e/10/afd49b18767ead37c203b14e54e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46" y="3208532"/>
            <a:ext cx="2062322" cy="1371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originals/e4/2f/f2/e42ff2108ede0d94dbed6424e1de6ca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46" y="4862124"/>
            <a:ext cx="2062322" cy="1591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9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76" y="705037"/>
            <a:ext cx="5921724" cy="53819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500" b="1" dirty="0"/>
              <a:t>Материалы и инструменты для </a:t>
            </a:r>
            <a:r>
              <a:rPr lang="ru-RU" sz="3500" b="1" dirty="0" smtClean="0"/>
              <a:t>работы:</a:t>
            </a:r>
            <a:endParaRPr lang="ru-RU" sz="3500" b="1" dirty="0"/>
          </a:p>
          <a:p>
            <a:pPr marL="514350" indent="-514350">
              <a:buAutoNum type="arabicPeriod"/>
            </a:pPr>
            <a:r>
              <a:rPr lang="ru-RU" sz="2800" dirty="0" smtClean="0"/>
              <a:t>Шерсть (</a:t>
            </a:r>
            <a:r>
              <a:rPr lang="ru-RU" sz="2800" dirty="0"/>
              <a:t>гребенная </a:t>
            </a:r>
            <a:r>
              <a:rPr lang="ru-RU" sz="2800" dirty="0" smtClean="0"/>
              <a:t>лента, </a:t>
            </a:r>
            <a:r>
              <a:rPr lang="ru-RU" sz="2800" dirty="0" err="1" smtClean="0"/>
              <a:t>кардачос</a:t>
            </a:r>
            <a:r>
              <a:rPr lang="ru-RU" sz="2800" dirty="0" smtClean="0"/>
              <a:t>)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2</a:t>
            </a:r>
            <a:r>
              <a:rPr lang="ru-RU" sz="2800" dirty="0"/>
              <a:t>. </a:t>
            </a:r>
            <a:r>
              <a:rPr lang="ru-RU" sz="2800" dirty="0" err="1"/>
              <a:t>флизелин</a:t>
            </a:r>
            <a:r>
              <a:rPr lang="ru-RU" sz="2800" dirty="0"/>
              <a:t>, фетр или любая </a:t>
            </a:r>
            <a:r>
              <a:rPr lang="ru-RU" sz="2800" dirty="0" smtClean="0"/>
              <a:t>ткань </a:t>
            </a:r>
            <a:r>
              <a:rPr lang="ru-RU" sz="2800" dirty="0"/>
              <a:t>с небольшим ворсом в качестве подложки (подложка призвана удерживать на себе волокна шерсти, это основа </a:t>
            </a:r>
            <a:r>
              <a:rPr lang="ru-RU" sz="2800" dirty="0" smtClean="0"/>
              <a:t>картины</a:t>
            </a:r>
            <a:r>
              <a:rPr lang="ru-RU" sz="2800" dirty="0"/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s://rukolor.ru/userfls/shop/large/6/55957_lenta-grebennaya-tkf-polu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2768"/>
            <a:ext cx="2473714" cy="1855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oboidecor.ru/sites/default/files/images/2017290517173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499" y="4005064"/>
            <a:ext cx="2049954" cy="1304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s2.livemaster.ru/storage/9d/68/2cb909e3bb4fa6aba78ef8df30ld--materialy-dlya-tvorchestva-zhestkij-fetr-tolschinoj-1-2-mm-p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83563"/>
            <a:ext cx="2016224" cy="1279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kz.all.biz/img/kz/catalog/42343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89010"/>
            <a:ext cx="1728192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26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xn--80aa2aygi.xn--p1ai/wa-data/public/photos/04/11/1104/1104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9576" y="764704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3.Рамка со стеклом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4. </a:t>
            </a:r>
            <a:r>
              <a:rPr lang="ru-RU" sz="2800" dirty="0" smtClean="0"/>
              <a:t>Ножницы.</a:t>
            </a:r>
          </a:p>
          <a:p>
            <a:endParaRPr lang="ru-RU" sz="2800" dirty="0"/>
          </a:p>
          <a:p>
            <a:r>
              <a:rPr lang="ru-RU" sz="2800" dirty="0"/>
              <a:t>5. </a:t>
            </a:r>
            <a:r>
              <a:rPr lang="ru-RU" sz="2800" dirty="0" smtClean="0"/>
              <a:t>Пинцет медицинский </a:t>
            </a:r>
            <a:r>
              <a:rPr lang="ru-RU" sz="2800" dirty="0"/>
              <a:t>(для выкладывания мелких деталей переднего плана</a:t>
            </a:r>
            <a:r>
              <a:rPr lang="ru-RU" sz="2800" dirty="0" smtClean="0"/>
              <a:t>)</a:t>
            </a:r>
          </a:p>
          <a:p>
            <a:endParaRPr lang="ru-RU" sz="2800" dirty="0"/>
          </a:p>
          <a:p>
            <a:r>
              <a:rPr lang="ru-RU" sz="2800" dirty="0"/>
              <a:t>6. картинка или открытка с сюжетом, который будем воплощать.</a:t>
            </a:r>
            <a:endParaRPr lang="ru-RU" sz="2800" b="1" dirty="0"/>
          </a:p>
        </p:txBody>
      </p:sp>
      <p:pic>
        <p:nvPicPr>
          <p:cNvPr id="4098" name="Picture 2" descr="http://artchelny.ru/hudojnik/files/multifile/2353/182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60648"/>
            <a:ext cx="1969701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utikdengi.ru/img/p/1/73863-home_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99492"/>
            <a:ext cx="1929508" cy="1929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maromax.ru/images/products/000000055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48" y="4005064"/>
            <a:ext cx="2160240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75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214</Words>
  <Application>Microsoft Office PowerPoint</Application>
  <PresentationFormat>Экран (4:3)</PresentationFormat>
  <Paragraphs>58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ПОРТРЕТ</vt:lpstr>
      <vt:lpstr>АНИМАЛИСТИКА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Мастер – класс «Ромашковое поле»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</cp:revision>
  <dcterms:created xsi:type="dcterms:W3CDTF">2019-05-19T17:51:01Z</dcterms:created>
  <dcterms:modified xsi:type="dcterms:W3CDTF">2019-10-27T17:30:20Z</dcterms:modified>
</cp:coreProperties>
</file>