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80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5" r:id="rId18"/>
    <p:sldId id="276" r:id="rId19"/>
    <p:sldId id="277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44" autoAdjust="0"/>
  </p:normalViewPr>
  <p:slideViewPr>
    <p:cSldViewPr>
      <p:cViewPr varScale="1">
        <p:scale>
          <a:sx n="91" d="100"/>
          <a:sy n="91" d="100"/>
        </p:scale>
        <p:origin x="8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700809"/>
            <a:ext cx="8458200" cy="4680519"/>
          </a:xfrm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ru-RU" sz="4000" dirty="0" smtClean="0"/>
              <a:t>          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Интерактивный плакат</a:t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        Красная книга Камчатки</a:t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</a:t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</a:t>
            </a:r>
            <a:b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</a:t>
            </a:r>
            <a:b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</a:t>
            </a:r>
            <a:r>
              <a:rPr lang="ru-RU" sz="1100" dirty="0" smtClean="0">
                <a:solidFill>
                  <a:schemeClr val="tx1"/>
                </a:solidFill>
                <a:effectLst/>
              </a:rPr>
              <a:t>подготовила</a:t>
            </a:r>
            <a:r>
              <a:rPr lang="ru-RU" sz="11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</a:t>
            </a:r>
            <a:r>
              <a:rPr lang="ru-RU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Жукова Светлана Валентиновна</a:t>
            </a:r>
            <a:br>
              <a:rPr lang="ru-RU" sz="11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учитель начальных классов</a:t>
            </a:r>
            <a:br>
              <a:rPr lang="ru-RU" sz="11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</a:t>
            </a:r>
            <a:br>
              <a:rPr lang="ru-RU" sz="11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Елизово Камчатский край</a:t>
            </a:r>
            <a:r>
              <a:rPr lang="ru-RU" sz="110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10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10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ru-RU" sz="11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2019г.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2659" y="116632"/>
            <a:ext cx="8458200" cy="936104"/>
          </a:xfrm>
        </p:spPr>
        <p:txBody>
          <a:bodyPr>
            <a:normAutofit/>
          </a:bodyPr>
          <a:lstStyle/>
          <a:p>
            <a:r>
              <a:rPr lang="ru-RU" sz="1400" dirty="0" smtClean="0"/>
              <a:t>                                     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бюджетное общеобразовательное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Елизовская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средняя школа №1 им. М.В. Ломоносова"</a:t>
            </a:r>
          </a:p>
        </p:txBody>
      </p:sp>
    </p:spTree>
    <p:extLst>
      <p:ext uri="{BB962C8B-B14F-4D97-AF65-F5344CB8AC3E}">
        <p14:creationId xmlns:p14="http://schemas.microsoft.com/office/powerpoint/2010/main" val="384016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иколай\Desktop\ПЕСЕЦ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580" y="2428868"/>
            <a:ext cx="8286840" cy="40005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93009" y="0"/>
            <a:ext cx="635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Серая цапля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714356"/>
            <a:ext cx="8572560" cy="156966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</a:t>
            </a:r>
            <a:r>
              <a:rPr lang="ru-RU" sz="2400" b="1" dirty="0" smtClean="0"/>
              <a:t>Крупная птица, с длиной тела 94 см и размахом крыльев 168 см, высокая на ногах, с длинной шеей. Общая окраска сизо-серая. Обитатель заболоченных мест. В питании — рыба, земноводные, насекомые . Гнездится на деревьях.</a:t>
            </a:r>
            <a:endParaRPr lang="ru-RU" sz="2400" b="1" dirty="0"/>
          </a:p>
        </p:txBody>
      </p:sp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>
            <a:off x="8358214" y="6373368"/>
            <a:ext cx="785786" cy="484632"/>
          </a:xfrm>
          <a:prstGeom prst="strip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иколай\Desktop\ПЕСЕЦ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4315" y="2357430"/>
            <a:ext cx="8215370" cy="40005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93009" y="0"/>
            <a:ext cx="635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chemeClr val="accent5">
                    <a:lumMod val="50000"/>
                  </a:schemeClr>
                </a:solidFill>
              </a:rPr>
              <a:t>Белобрюшка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714356"/>
            <a:ext cx="8572560" cy="156966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Гнездится на морских побережьях и островах. Длина тела составляет в среднем 28 см, масса взрослой птицы — около 300 г. Низ груди, брюшко белые, остальное оперение серовато-черное. Позади глаза узкая белая полоска.</a:t>
            </a:r>
            <a:endParaRPr lang="ru-RU" sz="2400" b="1" dirty="0"/>
          </a:p>
        </p:txBody>
      </p:sp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>
            <a:off x="8358214" y="6373368"/>
            <a:ext cx="785786" cy="484632"/>
          </a:xfrm>
          <a:prstGeom prst="strip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триховая стрелка вправо 5">
            <a:hlinkClick r:id="rId4" action="ppaction://hlinksldjump"/>
          </p:cNvPr>
          <p:cNvSpPr/>
          <p:nvPr/>
        </p:nvSpPr>
        <p:spPr>
          <a:xfrm rot="16200000">
            <a:off x="8508791" y="150577"/>
            <a:ext cx="785786" cy="484632"/>
          </a:xfrm>
          <a:prstGeom prst="strip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иколай\Desktop\ПЕСЕЦ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0034" y="2143116"/>
            <a:ext cx="8143932" cy="42148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00100" y="0"/>
            <a:ext cx="7429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chemeClr val="accent5">
                    <a:lumMod val="50000"/>
                  </a:schemeClr>
                </a:solidFill>
              </a:rPr>
              <a:t>Начикинский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 голец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714356"/>
            <a:ext cx="8572560" cy="120032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Средних размеров голец,</a:t>
            </a:r>
            <a:r>
              <a:rPr lang="en-US" sz="2400" b="1" dirty="0" smtClean="0"/>
              <a:t> c </a:t>
            </a:r>
            <a:r>
              <a:rPr lang="ru-RU" sz="2400" b="1" dirty="0" smtClean="0"/>
              <a:t>большой  головой, хищным ртом, длинными массивными челюстями. Вид находится под угрозой исчезновения .    </a:t>
            </a:r>
            <a:endParaRPr lang="ru-RU" sz="2400" b="1" dirty="0"/>
          </a:p>
        </p:txBody>
      </p:sp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>
            <a:off x="8358214" y="6373368"/>
            <a:ext cx="785786" cy="484632"/>
          </a:xfrm>
          <a:prstGeom prst="strip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Николай\Desktop\ПЕСЕЦ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2877" y="2071678"/>
            <a:ext cx="8358246" cy="40719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93009" y="0"/>
            <a:ext cx="635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Нерка 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714356"/>
            <a:ext cx="8572560" cy="120032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</a:t>
            </a:r>
            <a:r>
              <a:rPr lang="ru-RU" sz="2400" b="1" dirty="0" smtClean="0"/>
              <a:t>Окраска серебристая с розоватым отливом по бокам, на спине и хвостовом плавнике заметны округлые чёрные пятна. Ведёт пресноводный образ жизни .</a:t>
            </a:r>
            <a:endParaRPr lang="ru-RU" sz="2400" b="1" dirty="0"/>
          </a:p>
        </p:txBody>
      </p:sp>
      <p:sp>
        <p:nvSpPr>
          <p:cNvPr id="7" name="Штриховая стрелка вправо 6">
            <a:hlinkClick r:id="rId3" action="ppaction://hlinksldjump"/>
          </p:cNvPr>
          <p:cNvSpPr/>
          <p:nvPr/>
        </p:nvSpPr>
        <p:spPr>
          <a:xfrm>
            <a:off x="8358214" y="6373368"/>
            <a:ext cx="785786" cy="484632"/>
          </a:xfrm>
          <a:prstGeom prst="strip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иколай\Desktop\ПЕСЕЦ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2877" y="2071678"/>
            <a:ext cx="8358246" cy="42148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93009" y="0"/>
            <a:ext cx="635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chemeClr val="accent5">
                    <a:lumMod val="50000"/>
                  </a:schemeClr>
                </a:solidFill>
              </a:rPr>
              <a:t>Микижа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714356"/>
            <a:ext cx="8500227" cy="120032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Взрослые особи ведут хищный образ жизни, питаясь в основном рыбой. Длина достигает 90 см, масса тела — 2,75 кг.  Обычно живет в пресной воде,</a:t>
            </a:r>
            <a:endParaRPr lang="ru-RU" sz="2400" b="1" dirty="0"/>
          </a:p>
        </p:txBody>
      </p:sp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>
            <a:off x="8358214" y="6373368"/>
            <a:ext cx="785786" cy="484632"/>
          </a:xfrm>
          <a:prstGeom prst="strip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триховая стрелка вправо 5">
            <a:hlinkClick r:id="rId4" action="ppaction://hlinksldjump"/>
          </p:cNvPr>
          <p:cNvSpPr/>
          <p:nvPr/>
        </p:nvSpPr>
        <p:spPr>
          <a:xfrm rot="16200000">
            <a:off x="8508791" y="150577"/>
            <a:ext cx="785786" cy="484632"/>
          </a:xfrm>
          <a:prstGeom prst="strip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0"/>
            <a:ext cx="83582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Венерин башмачок</a:t>
            </a: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крапчатый </a:t>
            </a:r>
          </a:p>
          <a:p>
            <a:pPr algn="ctr"/>
            <a:endParaRPr lang="ru-RU" sz="4400" b="1" dirty="0"/>
          </a:p>
        </p:txBody>
      </p:sp>
      <p:pic>
        <p:nvPicPr>
          <p:cNvPr id="4" name="Picture 2" descr="C:\Users\Николай\Desktop\ПЕСЕЦ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0034" y="2357430"/>
            <a:ext cx="7786742" cy="41434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4282" y="714356"/>
            <a:ext cx="8572560" cy="156966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Травянистый многолетник с длинным и тонким ползучим корневищем. Стебли 25–30 см высотой, с двумя сближенными зелеными листьями до 15 см длиной и 7 см шириной. </a:t>
            </a:r>
            <a:endParaRPr lang="ru-RU" sz="2400" b="1" dirty="0"/>
          </a:p>
        </p:txBody>
      </p:sp>
      <p:sp>
        <p:nvSpPr>
          <p:cNvPr id="6" name="Штриховая стрелка вправо 5">
            <a:hlinkClick r:id="rId3" action="ppaction://hlinksldjump"/>
          </p:cNvPr>
          <p:cNvSpPr/>
          <p:nvPr/>
        </p:nvSpPr>
        <p:spPr>
          <a:xfrm>
            <a:off x="8358214" y="6373368"/>
            <a:ext cx="785786" cy="484632"/>
          </a:xfrm>
          <a:prstGeom prst="strip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3009" y="0"/>
            <a:ext cx="635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chemeClr val="accent5">
                    <a:lumMod val="50000"/>
                  </a:schemeClr>
                </a:solidFill>
              </a:rPr>
              <a:t>Родиола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5">
                    <a:lumMod val="50000"/>
                  </a:schemeClr>
                </a:solidFill>
              </a:rPr>
              <a:t>розова</a:t>
            </a:r>
            <a:r>
              <a:rPr lang="ru-RU" sz="4400" b="1" dirty="0" err="1" smtClean="0"/>
              <a:t>я</a:t>
            </a:r>
            <a:endParaRPr lang="ru-RU" sz="4400" b="1" dirty="0"/>
          </a:p>
        </p:txBody>
      </p:sp>
      <p:pic>
        <p:nvPicPr>
          <p:cNvPr id="4" name="Picture 2" descr="C:\Users\Николай\Desktop\ПЕСЕЦ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1472" y="2143116"/>
            <a:ext cx="8001056" cy="40005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5720" y="714356"/>
            <a:ext cx="8572560" cy="120032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Многолетнее корневищное растение, Листья очередные, расставленные, 1–2 см длиной, на верхушке — зубчатые. Цветки жёлтые.  Ценное лекарственное растение </a:t>
            </a:r>
            <a:r>
              <a:rPr lang="ru-RU" sz="2400" dirty="0" smtClean="0"/>
              <a:t>.</a:t>
            </a:r>
            <a:endParaRPr lang="ru-RU" sz="2400" b="1" dirty="0"/>
          </a:p>
        </p:txBody>
      </p:sp>
      <p:sp>
        <p:nvSpPr>
          <p:cNvPr id="6" name="Штриховая стрелка вправо 5">
            <a:hlinkClick r:id="rId3" action="ppaction://hlinksldjump"/>
          </p:cNvPr>
          <p:cNvSpPr/>
          <p:nvPr/>
        </p:nvSpPr>
        <p:spPr>
          <a:xfrm>
            <a:off x="8358214" y="6373368"/>
            <a:ext cx="785786" cy="484632"/>
          </a:xfrm>
          <a:prstGeom prst="strip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3009" y="0"/>
            <a:ext cx="635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Эдельвейс камчатский 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 descr="C:\Users\Николай\Desktop\ПЕСЕЦ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8629" y="2143116"/>
            <a:ext cx="7786742" cy="39290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5720" y="714356"/>
            <a:ext cx="8572560" cy="830997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Травянистый многолетник .Стебли  прямые, до 35 см высотой. </a:t>
            </a:r>
            <a:r>
              <a:rPr lang="ru-RU" sz="2400" b="1" dirty="0" err="1" smtClean="0"/>
              <a:t>Прицветные</a:t>
            </a:r>
            <a:r>
              <a:rPr lang="ru-RU" sz="2400" b="1" dirty="0" smtClean="0"/>
              <a:t> листья образуют "звезду". </a:t>
            </a:r>
            <a:endParaRPr lang="ru-RU" sz="2400" b="1" dirty="0"/>
          </a:p>
        </p:txBody>
      </p:sp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>
            <a:off x="8358214" y="6373368"/>
            <a:ext cx="785786" cy="484632"/>
          </a:xfrm>
          <a:prstGeom prst="strip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3009" y="0"/>
            <a:ext cx="635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Арника </a:t>
            </a:r>
            <a:r>
              <a:rPr lang="ru-RU" sz="4400" b="1" dirty="0" err="1" smtClean="0"/>
              <a:t>уналашкинская</a:t>
            </a:r>
            <a:endParaRPr lang="ru-RU" sz="4400" b="1" dirty="0"/>
          </a:p>
        </p:txBody>
      </p:sp>
      <p:pic>
        <p:nvPicPr>
          <p:cNvPr id="3" name="Picture 2" descr="C:\Users\Николай\Desktop\ПЕСЕЦ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5753" y="2357430"/>
            <a:ext cx="8072494" cy="40005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5720" y="714356"/>
            <a:ext cx="8572560" cy="156966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Травянистый многолетник с ползучим корневищем. Цветки жёлтые. Соцветие — одиночная корзинка 3–6 см в диаметре.  </a:t>
            </a:r>
            <a:br>
              <a:rPr lang="ru-RU" sz="2400" b="1" dirty="0" smtClean="0"/>
            </a:br>
            <a:r>
              <a:rPr lang="ru-RU" sz="2400" b="1" dirty="0" smtClean="0"/>
              <a:t> В России вид распространен на Курильских и Командорских островах.</a:t>
            </a:r>
            <a:endParaRPr lang="ru-RU" sz="2400" b="1" dirty="0"/>
          </a:p>
        </p:txBody>
      </p:sp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>
            <a:off x="8358214" y="6373368"/>
            <a:ext cx="785786" cy="484632"/>
          </a:xfrm>
          <a:prstGeom prst="strip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иколай\Desktop\ПЕСЕЦ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0067" y="2357430"/>
            <a:ext cx="7643866" cy="40005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93009" y="0"/>
            <a:ext cx="635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Белокрыльник болотный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714356"/>
            <a:ext cx="8572560" cy="156966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 </a:t>
            </a:r>
            <a:r>
              <a:rPr lang="ru-RU" sz="2400" b="1" dirty="0" smtClean="0"/>
              <a:t>Травянистый многолетник с толстым ползучим  корневищем. Листья длинные , с сердцевидной заостренной пластинкой, 4–11 см длиной. Цветки до 25 см высотой . Растёт на болотах , заболоченные луга. Растение ядовито.</a:t>
            </a:r>
            <a:endParaRPr lang="ru-RU" sz="2400" b="1" dirty="0"/>
          </a:p>
        </p:txBody>
      </p:sp>
      <p:sp>
        <p:nvSpPr>
          <p:cNvPr id="6" name="Штриховая стрелка вправо 5">
            <a:hlinkClick r:id="rId3" action="ppaction://hlinksldjump"/>
          </p:cNvPr>
          <p:cNvSpPr/>
          <p:nvPr/>
        </p:nvSpPr>
        <p:spPr>
          <a:xfrm rot="16200000">
            <a:off x="8476082" y="6203510"/>
            <a:ext cx="785786" cy="484632"/>
          </a:xfrm>
          <a:prstGeom prst="strip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Николай\Desktop\Без названия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643958" y="0"/>
            <a:ext cx="500042" cy="500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877" y="0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</a:rPr>
              <a:t>Красная книга Камчатки</a:t>
            </a:r>
            <a:endParaRPr lang="ru-RU" sz="7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Николай\Desktop\bc82c4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5" y="2357430"/>
            <a:ext cx="5238750" cy="427672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4" name="Штриховая стрелка вправо 3">
            <a:hlinkClick r:id="rId3" action="ppaction://hlinksldjump"/>
          </p:cNvPr>
          <p:cNvSpPr/>
          <p:nvPr/>
        </p:nvSpPr>
        <p:spPr>
          <a:xfrm>
            <a:off x="8358214" y="6373368"/>
            <a:ext cx="785786" cy="484632"/>
          </a:xfrm>
          <a:prstGeom prst="strip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8424936" cy="406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8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0"/>
            <a:ext cx="8465402" cy="2954655"/>
          </a:xfrm>
          <a:prstGeom prst="rect">
            <a:avLst/>
          </a:prstGeom>
          <a:noFill/>
          <a:ln w="571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</a:rPr>
              <a:t>Красная книга-</a:t>
            </a:r>
          </a:p>
          <a:p>
            <a:pPr algn="ctr"/>
            <a:r>
              <a:rPr lang="ru-RU" sz="4000" b="1" dirty="0" smtClean="0"/>
              <a:t>это список редких и находящихся под угрозой исчезновения животных , растений и грибов</a:t>
            </a:r>
            <a:endParaRPr lang="ru-RU" sz="4000" b="1" dirty="0"/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58214" y="6373368"/>
            <a:ext cx="785786" cy="484632"/>
          </a:xfrm>
          <a:prstGeom prst="strip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Николай\Desktop\медвед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3512" y="3286124"/>
            <a:ext cx="5158818" cy="3210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2208" y="357166"/>
            <a:ext cx="7679585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</a:rPr>
              <a:t>Выбрать категорию</a:t>
            </a:r>
            <a:endParaRPr lang="ru-RU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ятиугольник 11">
            <a:hlinkClick r:id="rId2" action="ppaction://hlinksldjump"/>
          </p:cNvPr>
          <p:cNvSpPr/>
          <p:nvPr/>
        </p:nvSpPr>
        <p:spPr>
          <a:xfrm>
            <a:off x="750067" y="1928802"/>
            <a:ext cx="5143536" cy="171451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животные</a:t>
            </a:r>
            <a:endParaRPr lang="ru-RU" sz="8000" b="1" dirty="0">
              <a:solidFill>
                <a:schemeClr val="tx1"/>
              </a:solidFill>
            </a:endParaRPr>
          </a:p>
        </p:txBody>
      </p:sp>
      <p:sp>
        <p:nvSpPr>
          <p:cNvPr id="5" name="Пятиугольник 4">
            <a:hlinkClick r:id="rId3" action="ppaction://hlinksldjump"/>
          </p:cNvPr>
          <p:cNvSpPr/>
          <p:nvPr/>
        </p:nvSpPr>
        <p:spPr>
          <a:xfrm>
            <a:off x="750067" y="4071942"/>
            <a:ext cx="5143536" cy="171451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растения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36" y="357167"/>
            <a:ext cx="4000528" cy="110799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</a:rPr>
              <a:t>Животные</a:t>
            </a:r>
            <a:endParaRPr lang="ru-RU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ятиугольник 3">
            <a:hlinkClick r:id="rId2" action="ppaction://hlinksldjump"/>
          </p:cNvPr>
          <p:cNvSpPr/>
          <p:nvPr/>
        </p:nvSpPr>
        <p:spPr>
          <a:xfrm>
            <a:off x="571472" y="2285992"/>
            <a:ext cx="6000792" cy="64294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млекопитающие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>
            <a:hlinkClick r:id="rId3" action="ppaction://hlinksldjump"/>
          </p:cNvPr>
          <p:cNvSpPr/>
          <p:nvPr/>
        </p:nvSpPr>
        <p:spPr>
          <a:xfrm>
            <a:off x="571472" y="3714752"/>
            <a:ext cx="6000792" cy="64294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птицы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>
            <a:hlinkClick r:id="rId4" action="ppaction://hlinksldjump"/>
          </p:cNvPr>
          <p:cNvSpPr/>
          <p:nvPr/>
        </p:nvSpPr>
        <p:spPr>
          <a:xfrm>
            <a:off x="571472" y="5214950"/>
            <a:ext cx="6000792" cy="64294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рыбы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6" name="Штриховая стрелка вправо 5">
            <a:hlinkClick r:id="rId5" action="ppaction://hlinksldjump"/>
          </p:cNvPr>
          <p:cNvSpPr/>
          <p:nvPr/>
        </p:nvSpPr>
        <p:spPr>
          <a:xfrm rot="16200000">
            <a:off x="8279075" y="364867"/>
            <a:ext cx="785786" cy="484632"/>
          </a:xfrm>
          <a:prstGeom prst="strip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олай\Desktop\ПЕСЕЦ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750067" y="2428868"/>
            <a:ext cx="7643866" cy="40719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50133" y="0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chemeClr val="accent5">
                    <a:lumMod val="50000"/>
                  </a:schemeClr>
                </a:solidFill>
              </a:rPr>
              <a:t>Медновский</a:t>
            </a: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песец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78579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0001" y="714356"/>
            <a:ext cx="8643998" cy="156966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Песцы о.Медный находятся под угрозой  исчезновения . Длина тела 50-70 см.  Роет норы. Питается грызунами , зайцами , птицами и растениями. Окрас меняется от белой(зимой) до тёмно-бурой (летом) . </a:t>
            </a:r>
            <a:endParaRPr lang="ru-RU" sz="2400" b="1" dirty="0"/>
          </a:p>
        </p:txBody>
      </p:sp>
      <p:sp>
        <p:nvSpPr>
          <p:cNvPr id="6" name="Штриховая стрелка вправо 5">
            <a:hlinkClick r:id="rId3" action="ppaction://hlinksldjump"/>
          </p:cNvPr>
          <p:cNvSpPr/>
          <p:nvPr/>
        </p:nvSpPr>
        <p:spPr>
          <a:xfrm>
            <a:off x="8358214" y="6373368"/>
            <a:ext cx="785786" cy="484632"/>
          </a:xfrm>
          <a:prstGeom prst="strip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3009" y="0"/>
            <a:ext cx="635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 Сивуч , или морской лев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 descr="C:\Users\Николай\Desktop\ПЕСЕЦ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1472" y="2071678"/>
            <a:ext cx="8001056" cy="40719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0001" y="714356"/>
            <a:ext cx="8643998" cy="120032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Обитает преимущественно в прибрежной зоне. Окрас –тёмно-коричневый, соломенно-жёлтый.</a:t>
            </a:r>
            <a:r>
              <a:rPr lang="ru-RU" sz="2400" dirty="0" smtClean="0"/>
              <a:t>  </a:t>
            </a:r>
            <a:r>
              <a:rPr lang="ru-RU" sz="2400" b="1" dirty="0" smtClean="0"/>
              <a:t>Длина тела от 2,6–3,9 м,</a:t>
            </a:r>
          </a:p>
          <a:p>
            <a:pPr algn="just"/>
            <a:r>
              <a:rPr lang="ru-RU" sz="2400" b="1" dirty="0" smtClean="0"/>
              <a:t>масса тела  до 1100 и 350 кг .</a:t>
            </a:r>
            <a:endParaRPr lang="ru-RU" sz="2400" b="1" dirty="0"/>
          </a:p>
        </p:txBody>
      </p:sp>
      <p:sp>
        <p:nvSpPr>
          <p:cNvPr id="7" name="Штриховая стрелка вправо 6">
            <a:hlinkClick r:id="rId3" action="ppaction://hlinksldjump"/>
          </p:cNvPr>
          <p:cNvSpPr/>
          <p:nvPr/>
        </p:nvSpPr>
        <p:spPr>
          <a:xfrm>
            <a:off x="8358214" y="6373368"/>
            <a:ext cx="785786" cy="484632"/>
          </a:xfrm>
          <a:prstGeom prst="strip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0"/>
            <a:ext cx="357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Лемминг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 descr="C:\Users\Николай\Desktop\ПЕСЕЦ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596" y="2143116"/>
            <a:ext cx="8215369" cy="41434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4282" y="714356"/>
            <a:ext cx="8501122" cy="120032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Редкий вид. Длина тела взрослого лемминга достигает12 см . Спина коричневато-бурая с примесью золотисто-жёлтого и чёрного крапов. Бока светло-серые.</a:t>
            </a:r>
            <a:r>
              <a:rPr lang="ru-RU" sz="2400" dirty="0" smtClean="0"/>
              <a:t> </a:t>
            </a:r>
            <a:r>
              <a:rPr lang="ru-RU" sz="2400" b="1" dirty="0" smtClean="0"/>
              <a:t>Обитает  в тундре.</a:t>
            </a:r>
            <a:endParaRPr lang="ru-RU" sz="2400" b="1" dirty="0"/>
          </a:p>
        </p:txBody>
      </p:sp>
      <p:sp>
        <p:nvSpPr>
          <p:cNvPr id="6" name="Штриховая стрелка вправо 5">
            <a:hlinkClick r:id="rId3" action="ppaction://hlinksldjump"/>
          </p:cNvPr>
          <p:cNvSpPr/>
          <p:nvPr/>
        </p:nvSpPr>
        <p:spPr>
          <a:xfrm>
            <a:off x="8358214" y="6373368"/>
            <a:ext cx="785786" cy="484632"/>
          </a:xfrm>
          <a:prstGeom prst="strip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>
            <a:hlinkClick r:id="rId4" action="ppaction://hlinksldjump"/>
          </p:cNvPr>
          <p:cNvSpPr/>
          <p:nvPr/>
        </p:nvSpPr>
        <p:spPr>
          <a:xfrm rot="16200000">
            <a:off x="8508791" y="150577"/>
            <a:ext cx="785786" cy="484632"/>
          </a:xfrm>
          <a:prstGeom prst="strip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иколай\Desktop\ПЕСЕЦ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158" y="2357430"/>
            <a:ext cx="8429684" cy="40005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93009" y="0"/>
            <a:ext cx="635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Белоголовый</a:t>
            </a:r>
            <a:r>
              <a:rPr lang="ru-RU" sz="4400" b="1" dirty="0" smtClean="0"/>
              <a:t> орлан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714356"/>
            <a:ext cx="8572560" cy="156966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Крупная хищная птица (длина тела самца 79 см, самки 94 см, размах крыльев 178–229 см).Окраска темно-бурая, хорошо выделяется яркая белая голова и шея, а также белый, клиновидной формы, хвост. Глаза желтые. </a:t>
            </a:r>
            <a:endParaRPr lang="ru-RU" sz="2400" b="1" dirty="0"/>
          </a:p>
        </p:txBody>
      </p:sp>
      <p:sp>
        <p:nvSpPr>
          <p:cNvPr id="6" name="Штриховая стрелка вправо 5">
            <a:hlinkClick r:id="rId3" action="ppaction://hlinksldjump"/>
          </p:cNvPr>
          <p:cNvSpPr/>
          <p:nvPr/>
        </p:nvSpPr>
        <p:spPr>
          <a:xfrm>
            <a:off x="8358214" y="6373368"/>
            <a:ext cx="785786" cy="484632"/>
          </a:xfrm>
          <a:prstGeom prst="strip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3">
      <a:dk1>
        <a:srgbClr val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622</TotalTime>
  <Words>370</Words>
  <Application>Microsoft Office PowerPoint</Application>
  <PresentationFormat>Экран (4:3)</PresentationFormat>
  <Paragraphs>42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Franklin Gothic Book</vt:lpstr>
      <vt:lpstr>Franklin Gothic Medium</vt:lpstr>
      <vt:lpstr>Wingdings 2</vt:lpstr>
      <vt:lpstr>Трек</vt:lpstr>
      <vt:lpstr>           Интерактивный плакат            Красная книга Камчатки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подготовила                                                                                                                                                                       Жукова Светлана Валентиновна                                                                                                                                                                       учитель начальных классов                                                                                                                                                            Елизово Камчатский край                                                                                                                                                               2019г.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NikPK</dc:creator>
  <cp:lastModifiedBy>administrator</cp:lastModifiedBy>
  <cp:revision>68</cp:revision>
  <dcterms:created xsi:type="dcterms:W3CDTF">2018-05-19T23:05:34Z</dcterms:created>
  <dcterms:modified xsi:type="dcterms:W3CDTF">2019-10-27T05:32:17Z</dcterms:modified>
</cp:coreProperties>
</file>