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3" r:id="rId6"/>
    <p:sldId id="264" r:id="rId7"/>
    <p:sldId id="261" r:id="rId8"/>
    <p:sldId id="262" r:id="rId9"/>
    <p:sldId id="265" r:id="rId10"/>
    <p:sldId id="266" r:id="rId11"/>
    <p:sldId id="267" r:id="rId12"/>
    <p:sldId id="268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70" d="100"/>
          <a:sy n="70" d="100"/>
        </p:scale>
        <p:origin x="-1380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25.10.2019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25.10.2019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25.10.2019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25.10.2019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25.10.2019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25.10.2019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25.10.2019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C:\Users\Вика\Desktop\на педсовет\0910161642_162850635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4071902" y="1285860"/>
            <a:ext cx="5072098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Опытно-экспериментальная деятельность </a:t>
            </a:r>
          </a:p>
          <a:p>
            <a:pPr algn="ctr"/>
            <a:r>
              <a:rPr lang="ru-RU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тема:</a:t>
            </a:r>
            <a:r>
              <a:rPr lang="ru-RU" sz="4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pPr algn="ctr"/>
            <a:r>
              <a:rPr lang="ru-RU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Одуванчик –желтый сарафанчик</a:t>
            </a:r>
            <a:endParaRPr lang="ru-RU" sz="4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572000" y="5429264"/>
            <a:ext cx="38576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Воспитатель: Бурягина В.А</a:t>
            </a:r>
            <a:r>
              <a:rPr lang="ru-RU" dirty="0" smtClean="0"/>
              <a:t>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C:\Users\Вика\Desktop\ФОТКИ ЛЕТО\IMG-cfd66a53f4e33d00b8d6549c33871abb-V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4357686" cy="3500438"/>
          </a:xfrm>
          <a:prstGeom prst="rect">
            <a:avLst/>
          </a:prstGeom>
          <a:noFill/>
        </p:spPr>
      </p:pic>
      <p:pic>
        <p:nvPicPr>
          <p:cNvPr id="21507" name="Picture 3" descr="C:\Users\Вика\Desktop\ФОТКИ ЛЕТО\IMG-d8d165276e7b58e7ee6880661e82d52c-V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071934" y="0"/>
            <a:ext cx="5072066" cy="3500438"/>
          </a:xfrm>
          <a:prstGeom prst="rect">
            <a:avLst/>
          </a:prstGeom>
          <a:noFill/>
        </p:spPr>
      </p:pic>
      <p:pic>
        <p:nvPicPr>
          <p:cNvPr id="21508" name="Picture 4" descr="C:\Users\Вика\Desktop\на педсовет\Dandelions_Summer_Grass_463682_1920x1200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3500438"/>
            <a:ext cx="9144000" cy="335756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C:\Users\Вика\Desktop\на педсовет\download_img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2531" name="Rectangle 3"/>
          <p:cNvSpPr>
            <a:spLocks noChangeArrowheads="1"/>
          </p:cNvSpPr>
          <p:nvPr/>
        </p:nvSpPr>
        <p:spPr bwMode="auto">
          <a:xfrm>
            <a:off x="0" y="0"/>
            <a:ext cx="8174674" cy="72943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26670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Вывод. </a:t>
            </a:r>
          </a:p>
          <a:p>
            <a:pPr marL="0" marR="0" lvl="0" indent="26670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У одуванчика есть цветок </a:t>
            </a:r>
          </a:p>
          <a:p>
            <a:pPr marL="0" marR="0" lvl="0" indent="26670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(жёлтого цвета), </a:t>
            </a:r>
          </a:p>
          <a:p>
            <a:pPr marL="0" marR="0" lvl="0" indent="26670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зелёный стебелёк и резные, </a:t>
            </a:r>
          </a:p>
          <a:p>
            <a:pPr marL="0" marR="0" lvl="0" indent="26670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длинные листья. </a:t>
            </a:r>
          </a:p>
          <a:p>
            <a:pPr marL="0" marR="0" lvl="0" indent="26670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Когда одуванчик созреет, </a:t>
            </a:r>
          </a:p>
          <a:p>
            <a:pPr marL="0" marR="0" lvl="0" indent="26670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цветок у него становится белым, </a:t>
            </a:r>
          </a:p>
          <a:p>
            <a:pPr marL="0" marR="0" lvl="0" indent="26670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пушистым. Если на него дунуть, </a:t>
            </a:r>
          </a:p>
          <a:p>
            <a:pPr marL="0" marR="0" lvl="0" indent="26670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то </a:t>
            </a:r>
            <a:r>
              <a:rPr kumimoji="0" lang="ru-RU" sz="36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параппотики-семена</a:t>
            </a: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разлетятся </a:t>
            </a:r>
          </a:p>
          <a:p>
            <a:pPr marL="0" marR="0" lvl="0" indent="26670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 разные стороны. </a:t>
            </a:r>
          </a:p>
          <a:p>
            <a:pPr marL="0" marR="0" lvl="0" indent="26670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Там, где </a:t>
            </a:r>
            <a:r>
              <a:rPr kumimoji="0" lang="ru-RU" sz="36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парапиотик</a:t>
            </a: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упал, вырастет </a:t>
            </a:r>
          </a:p>
          <a:p>
            <a:pPr marL="0" marR="0" lvl="0" indent="26670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новый одуванчик.</a:t>
            </a:r>
          </a:p>
          <a:p>
            <a:pPr marL="0" marR="0" lvl="0" indent="26670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3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C:\Users\Вика\Desktop\на педсовет\oduvanchik_trava_cvetok_puh_43311_2048x115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1142976" y="2143116"/>
            <a:ext cx="6858048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6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Спасибо за внимание!</a:t>
            </a:r>
            <a:endParaRPr lang="ru-RU" sz="6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-402933"/>
            <a:ext cx="8229600" cy="45719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C:\Users\Вика\Desktop\на педсовет\Dandelions_Summer_Grass_463682_1920x120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928662" y="642918"/>
            <a:ext cx="72152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        </a:t>
            </a:r>
            <a:endParaRPr lang="ru-RU" dirty="0"/>
          </a:p>
        </p:txBody>
      </p:sp>
      <p:sp>
        <p:nvSpPr>
          <p:cNvPr id="14" name="TextBox 13"/>
          <p:cNvSpPr txBox="1"/>
          <p:nvPr/>
        </p:nvSpPr>
        <p:spPr>
          <a:xfrm>
            <a:off x="1081062" y="1724012"/>
            <a:ext cx="72866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3081" name="Rectangle 9"/>
          <p:cNvSpPr>
            <a:spLocks noChangeArrowheads="1"/>
          </p:cNvSpPr>
          <p:nvPr/>
        </p:nvSpPr>
        <p:spPr bwMode="auto">
          <a:xfrm>
            <a:off x="0" y="0"/>
            <a:ext cx="9171037" cy="60016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2667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800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Цель: познакомить с </a:t>
            </a:r>
          </a:p>
          <a:p>
            <a:pPr marL="0" marR="0" lvl="0" indent="2667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800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одуванчиком на разных </a:t>
            </a:r>
          </a:p>
          <a:p>
            <a:pPr marL="0" marR="0" lvl="0" indent="2667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800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стадиях </a:t>
            </a:r>
          </a:p>
          <a:p>
            <a:pPr marL="0" marR="0" lvl="0" indent="2667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800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развития: желтый и белый; </a:t>
            </a:r>
          </a:p>
          <a:p>
            <a:pPr marL="0" marR="0" lvl="0" indent="2667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800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вызвать эмоциональный</a:t>
            </a:r>
          </a:p>
          <a:p>
            <a:pPr marL="0" marR="0" lvl="0" indent="2667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800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отклик на любование цветами;</a:t>
            </a:r>
          </a:p>
          <a:p>
            <a:pPr marL="0" marR="0" lvl="0" indent="2667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800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воспитывать </a:t>
            </a:r>
          </a:p>
          <a:p>
            <a:pPr marL="0" marR="0" lvl="0" indent="2667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800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бережное отношение к цветам.</a:t>
            </a:r>
            <a:endParaRPr kumimoji="0" lang="ru-RU" sz="4800" b="1" i="0" u="none" strike="noStrike" cap="none" normalizeH="0" baseline="0" dirty="0" smtClean="0">
              <a:ln>
                <a:noFill/>
              </a:ln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6215082"/>
            <a:ext cx="8229600" cy="71438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 flipV="1">
            <a:off x="457200" y="6526552"/>
            <a:ext cx="8229600" cy="45719"/>
          </a:xfrm>
        </p:spPr>
        <p:txBody>
          <a:bodyPr>
            <a:normAutofit fontScale="25000" lnSpcReduction="20000"/>
          </a:bodyPr>
          <a:lstStyle/>
          <a:p>
            <a:endParaRPr lang="ru-RU" dirty="0"/>
          </a:p>
        </p:txBody>
      </p:sp>
      <p:pic>
        <p:nvPicPr>
          <p:cNvPr id="16386" name="Picture 2" descr="C:\Users\Вика\Desktop\на педсовет\earth-field-6179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16387" name="Rectangle 3"/>
          <p:cNvSpPr>
            <a:spLocks noChangeArrowheads="1"/>
          </p:cNvSpPr>
          <p:nvPr/>
        </p:nvSpPr>
        <p:spPr bwMode="auto">
          <a:xfrm>
            <a:off x="0" y="0"/>
            <a:ext cx="7845417" cy="3046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2667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Оборудование:</a:t>
            </a:r>
          </a:p>
          <a:p>
            <a:pPr marL="0" marR="0" lvl="0" indent="2667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 предметные картинки с </a:t>
            </a:r>
          </a:p>
          <a:p>
            <a:pPr marL="0" marR="0" lvl="0" indent="2667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изображением одуванчиков </a:t>
            </a:r>
          </a:p>
          <a:p>
            <a:pPr marL="0" marR="0" lvl="0" indent="2667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на разных стадиях развития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.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C:\Users\Вика\Desktop\на педсовет\vesna-oduvanchiki-nebo-solnc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17411" name="Rectangle 3"/>
          <p:cNvSpPr>
            <a:spLocks noChangeArrowheads="1"/>
          </p:cNvSpPr>
          <p:nvPr/>
        </p:nvSpPr>
        <p:spPr bwMode="auto">
          <a:xfrm>
            <a:off x="1" y="0"/>
            <a:ext cx="5500693" cy="3046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2413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endParaRPr kumimoji="0" lang="ru-RU" sz="3200" b="1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2413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Выполнение 1-й части эксперимента. </a:t>
            </a:r>
          </a:p>
          <a:p>
            <a:pPr marL="0" marR="0" lvl="0" indent="2413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457200" algn="l"/>
              </a:tabLst>
            </a:pP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(Наблюдение за первой стадией</a:t>
            </a:r>
          </a:p>
          <a:p>
            <a:pPr marL="0" marR="0" lvl="0" indent="2413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457200" algn="l"/>
              </a:tabLst>
            </a:pP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цветения одуванчика.)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G-21d3807ab50170c561f67100513f15c8-V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G-2aa2a7b2e6745b50514c3a4200eefdc2-V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C:\Users\Вика\Desktop\на педсовет\vesna-oduvanchiki-nebo-solnc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18436" name="Rectangle 4"/>
          <p:cNvSpPr>
            <a:spLocks noChangeArrowheads="1"/>
          </p:cNvSpPr>
          <p:nvPr/>
        </p:nvSpPr>
        <p:spPr bwMode="auto">
          <a:xfrm>
            <a:off x="0" y="0"/>
            <a:ext cx="7671716" cy="3785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25400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Подвижная игра </a:t>
            </a:r>
          </a:p>
          <a:p>
            <a:pPr marL="0" marR="0" lvl="0" indent="25400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«Солнышко и одуванчики»</a:t>
            </a:r>
            <a:br>
              <a:rPr kumimoji="0" lang="ru-RU" sz="4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sz="4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(проводится 2-3 раза)</a:t>
            </a:r>
            <a:endParaRPr kumimoji="0" lang="ru-RU" sz="4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2540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Все присели, вы - одуванчики. </a:t>
            </a:r>
          </a:p>
          <a:p>
            <a:pPr marL="0" marR="0" lvl="0" indent="2540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Стало солнышко пригревать –</a:t>
            </a:r>
          </a:p>
          <a:p>
            <a:pPr marL="0" marR="0" lvl="0" indent="2540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и стали одуванчики расти.</a:t>
            </a:r>
            <a:endParaRPr kumimoji="0" lang="ru-RU" sz="4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8437" name="Picture 5" descr="C:\Users\Вика\Desktop\ФОТОГРАФИИ\дети сад почемучки\IMG_20190219_09433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57818" y="3929066"/>
            <a:ext cx="3571882" cy="292893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C:\Users\Вика\Desktop\на педсовет\604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452505" y="-500090"/>
            <a:ext cx="9810787" cy="7358090"/>
          </a:xfrm>
          <a:prstGeom prst="rect">
            <a:avLst/>
          </a:prstGeom>
          <a:noFill/>
        </p:spPr>
      </p:pic>
      <p:sp>
        <p:nvSpPr>
          <p:cNvPr id="19459" name="Rectangle 3"/>
          <p:cNvSpPr>
            <a:spLocks noChangeArrowheads="1"/>
          </p:cNvSpPr>
          <p:nvPr/>
        </p:nvSpPr>
        <p:spPr bwMode="auto">
          <a:xfrm>
            <a:off x="0" y="0"/>
            <a:ext cx="5500694" cy="52629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25400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sz="48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Выполнение 2-й части </a:t>
            </a:r>
          </a:p>
          <a:p>
            <a:pPr marL="0" marR="0" lvl="0" indent="25400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457200" algn="l"/>
              </a:tabLst>
            </a:pPr>
            <a:r>
              <a:rPr kumimoji="0" lang="ru-RU" sz="48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эксперимента. </a:t>
            </a:r>
          </a:p>
          <a:p>
            <a:pPr marL="0" marR="0" lvl="0" indent="25400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457200" algn="l"/>
              </a:tabLst>
            </a:pPr>
            <a:r>
              <a:rPr kumimoji="0" lang="ru-RU" sz="48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(Наблюдение за второй стадией</a:t>
            </a:r>
          </a:p>
          <a:p>
            <a:pPr marL="0" marR="0" lvl="0" indent="25400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457200" algn="l"/>
              </a:tabLst>
            </a:pPr>
            <a:r>
              <a:rPr kumimoji="0" lang="ru-RU" sz="48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цветения одуванчика.)</a:t>
            </a:r>
            <a:endParaRPr kumimoji="0" lang="ru-RU" sz="4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C:\Users\Вика\Desktop\ФОТКИ ЛЕТО\IMG-e4f86702339563208992e2ff9f9714c3-V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659</TotalTime>
  <Words>87</Words>
  <PresentationFormat>Экран (4:3)</PresentationFormat>
  <Paragraphs>43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Вика</dc:creator>
  <cp:lastModifiedBy>Вика</cp:lastModifiedBy>
  <cp:revision>18</cp:revision>
  <dcterms:created xsi:type="dcterms:W3CDTF">2019-08-27T15:45:11Z</dcterms:created>
  <dcterms:modified xsi:type="dcterms:W3CDTF">2019-10-24T17:39:42Z</dcterms:modified>
</cp:coreProperties>
</file>