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6" r:id="rId1"/>
  </p:sldMasterIdLst>
  <p:sldIdLst>
    <p:sldId id="268" r:id="rId2"/>
    <p:sldId id="267" r:id="rId3"/>
    <p:sldId id="269" r:id="rId4"/>
    <p:sldId id="258" r:id="rId5"/>
    <p:sldId id="259" r:id="rId6"/>
    <p:sldId id="260" r:id="rId7"/>
    <p:sldId id="262" r:id="rId8"/>
    <p:sldId id="261" r:id="rId9"/>
    <p:sldId id="263" r:id="rId10"/>
    <p:sldId id="264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1243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914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481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138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314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764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504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6255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4779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871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039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839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840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1466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876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17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552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943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20.10.2019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7534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dirty="0"/>
              <a:t>Муниципальное казенное общеобразовательное учреждение Венгеровская</a:t>
            </a:r>
            <a:br>
              <a:rPr lang="ru-RU" sz="2000" dirty="0"/>
            </a:br>
            <a:r>
              <a:rPr lang="ru-RU" sz="2000" dirty="0"/>
              <a:t>средняя общеобразовательная школа №2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pPr marL="0" indent="0" algn="ctr">
              <a:buNone/>
            </a:pPr>
            <a:endParaRPr lang="ru-RU" sz="4000" b="1" dirty="0" smtClean="0"/>
          </a:p>
          <a:p>
            <a:pPr marL="0" indent="0" algn="ctr">
              <a:buNone/>
            </a:pPr>
            <a:r>
              <a:rPr lang="ru-RU" sz="7000" b="1" i="1" dirty="0" smtClean="0"/>
              <a:t>КВН </a:t>
            </a:r>
          </a:p>
          <a:p>
            <a:pPr marL="0" indent="0" algn="ctr">
              <a:buNone/>
            </a:pPr>
            <a:r>
              <a:rPr lang="ru-RU" sz="7000" b="1" i="1" dirty="0" smtClean="0"/>
              <a:t>по сказкам</a:t>
            </a:r>
          </a:p>
          <a:p>
            <a:pPr marL="0" indent="0" algn="ctr">
              <a:buNone/>
            </a:pPr>
            <a:r>
              <a:rPr lang="ru-RU" sz="7000" b="1" i="1" dirty="0" smtClean="0"/>
              <a:t> </a:t>
            </a:r>
            <a:r>
              <a:rPr lang="ru-RU" sz="7000" b="1" i="1" dirty="0" err="1"/>
              <a:t>А.С.Пушкина</a:t>
            </a:r>
            <a:r>
              <a:rPr lang="ru-RU" sz="4000" b="1" dirty="0"/>
              <a:t/>
            </a:r>
            <a:br>
              <a:rPr lang="ru-RU" sz="4000" b="1" dirty="0"/>
            </a:br>
            <a:endParaRPr lang="ru-RU" sz="4000" b="1" dirty="0" smtClean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6500" dirty="0"/>
              <a:t>Использование </a:t>
            </a:r>
            <a:r>
              <a:rPr lang="en-US" sz="6500" dirty="0"/>
              <a:t>QR- </a:t>
            </a:r>
            <a:r>
              <a:rPr lang="ru-RU" sz="6500" dirty="0"/>
              <a:t>кода </a:t>
            </a:r>
            <a:endParaRPr lang="ru-RU" sz="6500" dirty="0" smtClean="0"/>
          </a:p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endParaRPr lang="ru-RU" dirty="0" smtClean="0"/>
          </a:p>
          <a:p>
            <a:pPr marL="0" indent="0" algn="r">
              <a:buNone/>
            </a:pPr>
            <a:endParaRPr lang="ru-RU" dirty="0"/>
          </a:p>
          <a:p>
            <a:pPr marL="0" indent="0" algn="r">
              <a:buNone/>
            </a:pPr>
            <a:r>
              <a:rPr lang="ru-RU" sz="6000" dirty="0" smtClean="0"/>
              <a:t>учитель </a:t>
            </a:r>
            <a:r>
              <a:rPr lang="ru-RU" sz="6000" dirty="0"/>
              <a:t>начальных классов </a:t>
            </a:r>
          </a:p>
          <a:p>
            <a:pPr marL="0" indent="0" algn="r">
              <a:buNone/>
            </a:pPr>
            <a:r>
              <a:rPr lang="ru-RU" sz="6000" dirty="0" err="1"/>
              <a:t>Мухомедьярова</a:t>
            </a:r>
            <a:r>
              <a:rPr lang="ru-RU" sz="6000" dirty="0"/>
              <a:t> Ильмира </a:t>
            </a:r>
            <a:r>
              <a:rPr lang="ru-RU" sz="6000" dirty="0" err="1"/>
              <a:t>Залимчановна</a:t>
            </a:r>
            <a:endParaRPr lang="ru-RU" sz="6000" dirty="0"/>
          </a:p>
          <a:p>
            <a:pPr marL="0" indent="0" algn="r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05" y="1628800"/>
            <a:ext cx="2206943" cy="27312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689" y="1348359"/>
            <a:ext cx="2865368" cy="329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59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52718"/>
            <a:ext cx="3672904" cy="3600400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2" y="2708920"/>
            <a:ext cx="3350270" cy="36004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0112" y="3447413"/>
            <a:ext cx="3353091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75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b="1" i="1" u="sng" dirty="0">
                <a:solidFill>
                  <a:schemeClr val="accent1"/>
                </a:solidFill>
              </a:rPr>
              <a:t>Назови героя</a:t>
            </a:r>
            <a:r>
              <a:rPr lang="ru-RU" sz="5400" b="1" i="1" dirty="0"/>
              <a:t/>
            </a:r>
            <a:br>
              <a:rPr lang="ru-RU" sz="5400" b="1" i="1" dirty="0"/>
            </a:br>
            <a:endParaRPr lang="ru-RU" sz="5400" b="1" i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1029" y="2052638"/>
            <a:ext cx="3144068" cy="4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057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600" i="1" dirty="0"/>
              <a:t>Как зовут героя, который превращался то в комара, то в муху, то в шмеля?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1801" y="2492896"/>
            <a:ext cx="3528392" cy="375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348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/>
              <a:t>«Тот уж когти распустил,</a:t>
            </a:r>
            <a:br>
              <a:rPr lang="ru-RU" sz="3200" dirty="0"/>
            </a:br>
            <a:r>
              <a:rPr lang="ru-RU" sz="3200" dirty="0"/>
              <a:t>      </a:t>
            </a:r>
            <a:r>
              <a:rPr lang="ru-RU" sz="3200" dirty="0" smtClean="0"/>
              <a:t>Клёв кровавый навострил</a:t>
            </a:r>
            <a:r>
              <a:rPr lang="ru-RU" sz="3200" dirty="0"/>
              <a:t>…»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1318" y="2528842"/>
            <a:ext cx="3883489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821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3200" dirty="0"/>
              <a:t>«Негде, в тридевятом царстве,</a:t>
            </a:r>
            <a:br>
              <a:rPr lang="ru-RU" sz="3200" dirty="0"/>
            </a:br>
            <a:r>
              <a:rPr lang="ru-RU" sz="3200" dirty="0"/>
              <a:t>      В тридесятом государстве,</a:t>
            </a:r>
            <a:br>
              <a:rPr lang="ru-RU" sz="3200" dirty="0"/>
            </a:br>
            <a:r>
              <a:rPr lang="ru-RU" sz="3200" dirty="0"/>
              <a:t>      Жил-был славный царь …»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3994" y="2564904"/>
            <a:ext cx="4448246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17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b="1" i="1" u="sng" dirty="0">
                <a:solidFill>
                  <a:schemeClr val="accent1"/>
                </a:solidFill>
              </a:rPr>
              <a:t>Конкурс капитанов</a:t>
            </a:r>
            <a:r>
              <a:rPr lang="ru-RU" i="1" dirty="0"/>
              <a:t/>
            </a:r>
            <a:br>
              <a:rPr lang="ru-RU" i="1" dirty="0"/>
            </a:b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4710" y="2052925"/>
            <a:ext cx="8335762" cy="4195481"/>
          </a:xfrm>
        </p:spPr>
        <p:txBody>
          <a:bodyPr>
            <a:normAutofit fontScale="77500" lnSpcReduction="20000"/>
          </a:bodyPr>
          <a:lstStyle/>
          <a:p>
            <a:r>
              <a:rPr lang="ru-RU" sz="3200" dirty="0"/>
              <a:t>Что говорила царица, сидя перед зеркальцем?</a:t>
            </a:r>
          </a:p>
          <a:p>
            <a:r>
              <a:rPr lang="ru-RU" sz="3200" dirty="0"/>
              <a:t>С каких слов начинается "Сказка о царе </a:t>
            </a:r>
            <a:r>
              <a:rPr lang="ru-RU" sz="3200" dirty="0" err="1"/>
              <a:t>Салтане</a:t>
            </a:r>
            <a:r>
              <a:rPr lang="ru-RU" sz="3200" dirty="0"/>
              <a:t>"?</a:t>
            </a:r>
          </a:p>
          <a:p>
            <a:r>
              <a:rPr lang="ru-RU" sz="3200" dirty="0"/>
              <a:t>Что приговаривал </a:t>
            </a:r>
            <a:r>
              <a:rPr lang="ru-RU" sz="3200" dirty="0" err="1"/>
              <a:t>Балда</a:t>
            </a:r>
            <a:r>
              <a:rPr lang="ru-RU" sz="3200" dirty="0"/>
              <a:t> с укоризной?</a:t>
            </a:r>
          </a:p>
          <a:p>
            <a:r>
              <a:rPr lang="ru-RU" sz="3200" dirty="0"/>
              <a:t>Как назывался дом, в котором жили 7 богатырей?</a:t>
            </a:r>
          </a:p>
          <a:p>
            <a:r>
              <a:rPr lang="ru-RU" sz="3200" dirty="0"/>
              <a:t>Мехом какого ценного зверька торговали</a:t>
            </a:r>
          </a:p>
          <a:p>
            <a:r>
              <a:rPr lang="ru-RU" sz="3200" dirty="0"/>
              <a:t> корабельщики?</a:t>
            </a:r>
          </a:p>
          <a:p>
            <a:r>
              <a:rPr lang="ru-RU" sz="3200" dirty="0"/>
              <a:t>Как называлась еда, которой кормили </a:t>
            </a:r>
            <a:r>
              <a:rPr lang="ru-RU" sz="3200" dirty="0" err="1"/>
              <a:t>Балду</a:t>
            </a:r>
            <a:r>
              <a:rPr lang="ru-RU" sz="3200" dirty="0"/>
              <a:t>?</a:t>
            </a:r>
          </a:p>
          <a:p>
            <a:r>
              <a:rPr lang="ru-RU" sz="3200" dirty="0"/>
              <a:t>Что кричал петушок, сидя на спице?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5993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5656" y="476672"/>
            <a:ext cx="3820674" cy="4032448"/>
          </a:xfrm>
        </p:spPr>
        <p:txBody>
          <a:bodyPr>
            <a:normAutofit fontScale="90000"/>
          </a:bodyPr>
          <a:lstStyle/>
          <a:p>
            <a:r>
              <a:rPr lang="ru-RU" sz="3100" dirty="0" smtClean="0"/>
              <a:t>«</a:t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b="1" u="sng" dirty="0" smtClean="0">
                <a:solidFill>
                  <a:schemeClr val="accent1"/>
                </a:solidFill>
              </a:rPr>
              <a:t>СОЕДИНИ  ГЕРОЯ</a:t>
            </a: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2700" b="1" i="1" dirty="0" smtClean="0"/>
              <a:t>«Сказка о золотом петушке»</a:t>
            </a:r>
            <a:r>
              <a:rPr lang="ru-RU" sz="3100" b="1" i="1" dirty="0" smtClean="0"/>
              <a:t/>
            </a:r>
            <a:br>
              <a:rPr lang="ru-RU" sz="3100" b="1" i="1" dirty="0" smtClean="0"/>
            </a:br>
            <a:r>
              <a:rPr lang="ru-RU" sz="3100" b="1" i="1" dirty="0" smtClean="0"/>
              <a:t/>
            </a:r>
            <a:br>
              <a:rPr lang="ru-RU" sz="3100" b="1" i="1" dirty="0" smtClean="0"/>
            </a:br>
            <a:r>
              <a:rPr lang="ru-RU" sz="3100" b="1" i="1" dirty="0"/>
              <a:t/>
            </a:r>
            <a:br>
              <a:rPr lang="ru-RU" sz="3100" b="1" i="1" dirty="0"/>
            </a:br>
            <a:r>
              <a:rPr lang="ru-RU" sz="2700" b="1" i="1" dirty="0" smtClean="0"/>
              <a:t>«Сказка </a:t>
            </a:r>
            <a:r>
              <a:rPr lang="ru-RU" sz="2700" b="1" i="1" dirty="0"/>
              <a:t>о мёртвой царевне </a:t>
            </a:r>
            <a:br>
              <a:rPr lang="ru-RU" sz="2700" b="1" i="1" dirty="0"/>
            </a:br>
            <a:r>
              <a:rPr lang="ru-RU" sz="2700" b="1" i="1" dirty="0"/>
              <a:t>и о семи богатырях"</a:t>
            </a:r>
            <a:r>
              <a:rPr lang="ru-RU" sz="2200" b="1" i="1" dirty="0"/>
              <a:t/>
            </a:r>
            <a:br>
              <a:rPr lang="ru-RU" sz="2200" b="1" i="1" dirty="0"/>
            </a:br>
            <a:r>
              <a:rPr lang="ru-RU" sz="2200" b="1" i="1" dirty="0"/>
              <a:t/>
            </a:r>
            <a:br>
              <a:rPr lang="ru-RU" sz="2200" b="1" i="1" dirty="0"/>
            </a:br>
            <a:endParaRPr lang="ru-RU" sz="2200" b="1" i="1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3440" r="13440"/>
          <a:stretch>
            <a:fillRect/>
          </a:stretch>
        </p:blipFill>
        <p:spPr>
          <a:xfrm>
            <a:off x="6660232" y="2373887"/>
            <a:ext cx="2028807" cy="2358008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4221088"/>
            <a:ext cx="4104456" cy="2368288"/>
          </a:xfrm>
        </p:spPr>
        <p:txBody>
          <a:bodyPr>
            <a:normAutofit fontScale="92500" lnSpcReduction="20000"/>
          </a:bodyPr>
          <a:lstStyle/>
          <a:p>
            <a:r>
              <a:rPr lang="ru-RU" sz="2600" b="1" i="1" dirty="0" smtClean="0"/>
              <a:t>«Сказка </a:t>
            </a:r>
            <a:r>
              <a:rPr lang="ru-RU" sz="2600" b="1" i="1" dirty="0"/>
              <a:t>о царе </a:t>
            </a:r>
            <a:r>
              <a:rPr lang="ru-RU" sz="2600" b="1" i="1" dirty="0" err="1"/>
              <a:t>Салтане</a:t>
            </a:r>
            <a:r>
              <a:rPr lang="ru-RU" sz="2600" b="1" i="1" dirty="0"/>
              <a:t>, о сыне его славном и могучем богатыре </a:t>
            </a:r>
            <a:r>
              <a:rPr lang="ru-RU" sz="2600" b="1" i="1" dirty="0" err="1"/>
              <a:t>Гвидоне</a:t>
            </a:r>
            <a:r>
              <a:rPr lang="ru-RU" sz="2600" b="1" i="1" dirty="0"/>
              <a:t> </a:t>
            </a:r>
            <a:r>
              <a:rPr lang="ru-RU" sz="2600" b="1" i="1" dirty="0" err="1"/>
              <a:t>Салтановиче</a:t>
            </a:r>
            <a:r>
              <a:rPr lang="ru-RU" sz="2600" b="1" i="1" dirty="0"/>
              <a:t> и о прекрасной царевне Лебеди"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127" y="188640"/>
            <a:ext cx="1749704" cy="21825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386" y="3552891"/>
            <a:ext cx="185549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74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b="1" i="1" u="sng" dirty="0">
                <a:solidFill>
                  <a:schemeClr val="accent1"/>
                </a:solidFill>
              </a:rPr>
              <a:t>Домашнее задание</a:t>
            </a:r>
            <a:r>
              <a:rPr lang="ru-RU" b="1" dirty="0">
                <a:solidFill>
                  <a:schemeClr val="accent1"/>
                </a:solidFill>
              </a:rPr>
              <a:t/>
            </a:r>
            <a:br>
              <a:rPr lang="ru-RU" b="1" dirty="0">
                <a:solidFill>
                  <a:schemeClr val="accent1"/>
                </a:solidFill>
              </a:rPr>
            </a:br>
            <a:r>
              <a:rPr lang="ru-RU" sz="3600" b="1" i="1" dirty="0">
                <a:solidFill>
                  <a:schemeClr val="accent1"/>
                </a:solidFill>
              </a:rPr>
              <a:t>Показать сценку из сказки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7784" y="1988840"/>
            <a:ext cx="4316559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98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44824"/>
            <a:ext cx="7055380" cy="3528392"/>
          </a:xfrm>
        </p:spPr>
        <p:txBody>
          <a:bodyPr/>
          <a:lstStyle/>
          <a:p>
            <a:pPr algn="ctr"/>
            <a:r>
              <a:rPr lang="ru-RU" sz="6000" b="1" i="1" dirty="0">
                <a:solidFill>
                  <a:schemeClr val="accent1"/>
                </a:solidFill>
              </a:rPr>
              <a:t>Подведение итогов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97294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967335"/>
            <a:ext cx="691276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1" i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СПАСИБО</a:t>
            </a:r>
            <a:endParaRPr lang="ru-RU" sz="8000" b="1" i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1046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0"/>
            <a:ext cx="7055380" cy="1853248"/>
          </a:xfrm>
        </p:spPr>
        <p:txBody>
          <a:bodyPr/>
          <a:lstStyle/>
          <a:p>
            <a:pPr algn="ctr"/>
            <a:r>
              <a:rPr lang="ru-RU" sz="6000" b="1" i="1" dirty="0" smtClean="0">
                <a:solidFill>
                  <a:schemeClr val="tx1"/>
                </a:solidFill>
              </a:rPr>
              <a:t>КВН </a:t>
            </a:r>
            <a:r>
              <a:rPr lang="ru-RU" sz="4800" i="1" dirty="0" smtClean="0">
                <a:solidFill>
                  <a:schemeClr val="tx1"/>
                </a:solidFill>
              </a:rPr>
              <a:t/>
            </a:r>
            <a:br>
              <a:rPr lang="ru-RU" sz="4800" i="1" dirty="0" smtClean="0">
                <a:solidFill>
                  <a:schemeClr val="tx1"/>
                </a:solidFill>
              </a:rPr>
            </a:br>
            <a:r>
              <a:rPr lang="ru-RU" sz="4800" b="1" i="1" dirty="0" smtClean="0">
                <a:solidFill>
                  <a:schemeClr val="tx1"/>
                </a:solidFill>
              </a:rPr>
              <a:t>по сказкам </a:t>
            </a:r>
            <a:br>
              <a:rPr lang="ru-RU" sz="4800" b="1" i="1" dirty="0" smtClean="0">
                <a:solidFill>
                  <a:schemeClr val="tx1"/>
                </a:solidFill>
              </a:rPr>
            </a:br>
            <a:r>
              <a:rPr lang="ru-RU" sz="4800" b="1" i="1" dirty="0" err="1" smtClean="0">
                <a:solidFill>
                  <a:schemeClr val="tx1"/>
                </a:solidFill>
              </a:rPr>
              <a:t>А.С.Пушкина</a:t>
            </a:r>
            <a:endParaRPr lang="ru-RU" sz="4800" b="1" i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7784" y="2636912"/>
            <a:ext cx="3097036" cy="3871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72" y="3202278"/>
            <a:ext cx="2107666" cy="30726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632" y="0"/>
            <a:ext cx="2865368" cy="3292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4168" y="3501008"/>
            <a:ext cx="2292295" cy="27739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159" y="280439"/>
            <a:ext cx="2209131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139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3624354"/>
          </a:xfrm>
        </p:spPr>
        <p:txBody>
          <a:bodyPr/>
          <a:lstStyle/>
          <a:p>
            <a:pPr algn="ctr"/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/>
              <a:t/>
            </a:r>
            <a:br>
              <a:rPr lang="ru-RU" sz="4800" b="1" dirty="0"/>
            </a:br>
            <a:r>
              <a:rPr lang="ru-RU" sz="4800" b="1" i="1" dirty="0" smtClean="0"/>
              <a:t>Угадай </a:t>
            </a:r>
            <a:r>
              <a:rPr lang="ru-RU" sz="4800" b="1" i="1" dirty="0"/>
              <a:t>сказку </a:t>
            </a:r>
            <a:r>
              <a:rPr lang="ru-RU" sz="4800" b="1" i="1" dirty="0" smtClean="0"/>
              <a:t/>
            </a:r>
            <a:br>
              <a:rPr lang="ru-RU" sz="4800" b="1" i="1" dirty="0" smtClean="0"/>
            </a:br>
            <a:r>
              <a:rPr lang="ru-RU" sz="4800" b="1" i="1" dirty="0" smtClean="0"/>
              <a:t>по </a:t>
            </a:r>
            <a:r>
              <a:rPr lang="ru-RU" sz="4800" b="1" i="1" dirty="0"/>
              <a:t>картине  </a:t>
            </a:r>
            <a:r>
              <a:rPr lang="ru-RU" sz="4800" b="1" i="1" dirty="0" smtClean="0"/>
              <a:t>и</a:t>
            </a:r>
            <a:br>
              <a:rPr lang="ru-RU" sz="4800" b="1" i="1" dirty="0" smtClean="0"/>
            </a:br>
            <a:r>
              <a:rPr lang="ru-RU" sz="4800" b="1" i="1" dirty="0" smtClean="0"/>
              <a:t> </a:t>
            </a:r>
            <a:r>
              <a:rPr lang="ru-RU" sz="4800" b="1" i="1" dirty="0"/>
              <a:t>QR- кода </a:t>
            </a:r>
          </a:p>
        </p:txBody>
      </p:sp>
    </p:spTree>
    <p:extLst>
      <p:ext uri="{BB962C8B-B14F-4D97-AF65-F5344CB8AC3E}">
        <p14:creationId xmlns:p14="http://schemas.microsoft.com/office/powerpoint/2010/main" val="2648038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0"/>
            <a:ext cx="3600896" cy="374441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418" y="2075862"/>
            <a:ext cx="3456384" cy="3744416"/>
          </a:xfr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65" y="2060848"/>
            <a:ext cx="3384376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83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4185"/>
            <a:ext cx="3298825" cy="3744416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20888"/>
            <a:ext cx="3384376" cy="374441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" y="3348842"/>
            <a:ext cx="3353091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0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61060"/>
            <a:ext cx="3456384" cy="3384376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62" y="2204864"/>
            <a:ext cx="3354462" cy="3384376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32" y="2780928"/>
            <a:ext cx="3456732" cy="37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26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9072"/>
            <a:ext cx="3298825" cy="3168352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962" y="2636912"/>
            <a:ext cx="2994422" cy="316835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121" y="2924944"/>
            <a:ext cx="3456732" cy="37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79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89052"/>
            <a:ext cx="3456880" cy="3528392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362" y="2492896"/>
            <a:ext cx="2986038" cy="352839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37" y="3127880"/>
            <a:ext cx="3353091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74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33068"/>
            <a:ext cx="3600896" cy="3240360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708921"/>
            <a:ext cx="3384376" cy="324036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3068960"/>
            <a:ext cx="3311872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475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90</TotalTime>
  <Words>131</Words>
  <Application>Microsoft Office PowerPoint</Application>
  <PresentationFormat>Экран (4:3)</PresentationFormat>
  <Paragraphs>32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Century Gothic</vt:lpstr>
      <vt:lpstr>Wingdings 3</vt:lpstr>
      <vt:lpstr>Ион</vt:lpstr>
      <vt:lpstr>Муниципальное казенное общеобразовательное учреждение Венгеровская средняя общеобразовательная школа №2</vt:lpstr>
      <vt:lpstr>КВН  по сказкам  А.С.Пушкина</vt:lpstr>
      <vt:lpstr>  Угадай сказку  по картине  и  QR- кода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Назови героя </vt:lpstr>
      <vt:lpstr>Как зовут героя, который превращался то в комара, то в муху, то в шмеля? </vt:lpstr>
      <vt:lpstr>«Тот уж когти распустил,       Клёв кровавый навострил…» </vt:lpstr>
      <vt:lpstr>«Негде, в тридевятом царстве,       В тридесятом государстве,       Жил-был славный царь …» </vt:lpstr>
      <vt:lpstr>Конкурс капитанов </vt:lpstr>
      <vt:lpstr>«   СОЕДИНИ  ГЕРОЯ  «Сказка о золотом петушке»   «Сказка о мёртвой царевне  и о семи богатырях"  </vt:lpstr>
      <vt:lpstr>Домашнее задание Показать сценку из сказки </vt:lpstr>
      <vt:lpstr>Подведение итогов 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</cp:revision>
  <dcterms:created xsi:type="dcterms:W3CDTF">2019-10-14T14:51:50Z</dcterms:created>
  <dcterms:modified xsi:type="dcterms:W3CDTF">2019-10-20T09:30:22Z</dcterms:modified>
</cp:coreProperties>
</file>