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90" r:id="rId3"/>
    <p:sldId id="291" r:id="rId4"/>
    <p:sldId id="292" r:id="rId5"/>
    <p:sldId id="270" r:id="rId6"/>
    <p:sldId id="293" r:id="rId7"/>
    <p:sldId id="294" r:id="rId8"/>
    <p:sldId id="295" r:id="rId9"/>
    <p:sldId id="263" r:id="rId10"/>
    <p:sldId id="275" r:id="rId11"/>
    <p:sldId id="276" r:id="rId12"/>
    <p:sldId id="298" r:id="rId13"/>
    <p:sldId id="288" r:id="rId14"/>
    <p:sldId id="297" r:id="rId15"/>
    <p:sldId id="261" r:id="rId16"/>
    <p:sldId id="28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2F043-7B3B-44D1-83AE-7B52BB34212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4CDF-0231-4D47-9EFE-8765D73E5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167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1D4E8-0A13-4AFC-856A-643C998CE1B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43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31.png"/><Relationship Id="rId21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17" Type="http://schemas.openxmlformats.org/officeDocument/2006/relationships/image" Target="../media/image44.png"/><Relationship Id="rId25" Type="http://schemas.openxmlformats.org/officeDocument/2006/relationships/image" Target="../media/image46.png"/><Relationship Id="rId2" Type="http://schemas.openxmlformats.org/officeDocument/2006/relationships/image" Target="../media/image30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24" Type="http://schemas.microsoft.com/office/2007/relationships/hdphoto" Target="../media/hdphoto11.wdp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31.png"/><Relationship Id="rId21" Type="http://schemas.openxmlformats.org/officeDocument/2006/relationships/image" Target="../media/image51.png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17" Type="http://schemas.openxmlformats.org/officeDocument/2006/relationships/image" Target="../media/image49.png"/><Relationship Id="rId25" Type="http://schemas.openxmlformats.org/officeDocument/2006/relationships/image" Target="../media/image53.png"/><Relationship Id="rId2" Type="http://schemas.openxmlformats.org/officeDocument/2006/relationships/image" Target="../media/image30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24" Type="http://schemas.microsoft.com/office/2007/relationships/hdphoto" Target="../media/hdphoto11.wdp"/><Relationship Id="rId5" Type="http://schemas.openxmlformats.org/officeDocument/2006/relationships/image" Target="../media/image32.png"/><Relationship Id="rId15" Type="http://schemas.openxmlformats.org/officeDocument/2006/relationships/image" Target="../media/image48.png"/><Relationship Id="rId23" Type="http://schemas.openxmlformats.org/officeDocument/2006/relationships/image" Target="../media/image52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50.png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2.gif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gif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.gif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31.png"/><Relationship Id="rId21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17" Type="http://schemas.openxmlformats.org/officeDocument/2006/relationships/image" Target="../media/image38.png"/><Relationship Id="rId25" Type="http://schemas.openxmlformats.org/officeDocument/2006/relationships/image" Target="../media/image42.png"/><Relationship Id="rId2" Type="http://schemas.openxmlformats.org/officeDocument/2006/relationships/image" Target="../media/image30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24" Type="http://schemas.microsoft.com/office/2007/relationships/hdphoto" Target="../media/hdphoto11.wdp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76672"/>
            <a:ext cx="2232248" cy="3962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332656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В городе   цветочном   этом  целый   год  сияет  лето.</a:t>
            </a:r>
          </a:p>
          <a:p>
            <a:r>
              <a:rPr lang="ru-RU" sz="1200" i="1" dirty="0" smtClean="0">
                <a:latin typeface="Georgia" pitchFamily="18" charset="0"/>
              </a:rPr>
              <a:t>И народ  весёлый   тут – </a:t>
            </a:r>
            <a:r>
              <a:rPr lang="ru-RU" sz="1200" i="1" dirty="0">
                <a:latin typeface="Georgia" pitchFamily="18" charset="0"/>
              </a:rPr>
              <a:t>к</a:t>
            </a:r>
            <a:r>
              <a:rPr lang="ru-RU" sz="1200" i="1" dirty="0" smtClean="0">
                <a:latin typeface="Georgia" pitchFamily="18" charset="0"/>
              </a:rPr>
              <a:t>оротышками  зовут.</a:t>
            </a:r>
          </a:p>
          <a:p>
            <a:r>
              <a:rPr lang="ru-RU" sz="1200" i="1" dirty="0" smtClean="0">
                <a:latin typeface="Georgia" pitchFamily="18" charset="0"/>
              </a:rPr>
              <a:t>Среди  них  </a:t>
            </a:r>
            <a:r>
              <a:rPr lang="ru-RU" sz="1200" i="1" dirty="0" err="1" smtClean="0">
                <a:latin typeface="Georgia" pitchFamily="18" charset="0"/>
              </a:rPr>
              <a:t>Пилюлькин</a:t>
            </a:r>
            <a:r>
              <a:rPr lang="ru-RU" sz="1200" i="1" dirty="0" smtClean="0">
                <a:latin typeface="Georgia" pitchFamily="18" charset="0"/>
              </a:rPr>
              <a:t>   есть,  Лютик – всех  не  перечесть.</a:t>
            </a:r>
          </a:p>
          <a:p>
            <a:r>
              <a:rPr lang="ru-RU" sz="1200" i="1" dirty="0" smtClean="0">
                <a:latin typeface="Georgia" pitchFamily="18" charset="0"/>
              </a:rPr>
              <a:t>Самый  главный,  угадай-ка,  ну  конечно   же …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4" name="начало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6216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3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1804" y="4554"/>
            <a:ext cx="2600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Georgia" pitchFamily="18" charset="0"/>
              </a:rPr>
              <a:t>«Засели домики»</a:t>
            </a:r>
            <a:endParaRPr lang="ru-RU" sz="20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6000" l="0" r="100000">
                        <a14:foregroundMark x1="48113" y1="92000" x2="48113" y2="92000"/>
                        <a14:foregroundMark x1="48113" y1="96000" x2="46698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7" y="-13802"/>
            <a:ext cx="2432913" cy="3442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" b="99667" l="472" r="97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04" y="404664"/>
            <a:ext cx="2309846" cy="3268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25" y="12534"/>
            <a:ext cx="2305701" cy="32627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81913"/>
            <a:ext cx="1619672" cy="9740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2" y="5412943"/>
            <a:ext cx="1164696" cy="11571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59" y="5421313"/>
            <a:ext cx="1111957" cy="11119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36" y="2348880"/>
            <a:ext cx="1177230" cy="11772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43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2" y="1469386"/>
            <a:ext cx="963190" cy="11392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00" y="5440545"/>
            <a:ext cx="887184" cy="11571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8" y="4005064"/>
            <a:ext cx="1256928" cy="12569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52" y="4121784"/>
            <a:ext cx="2088748" cy="10234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01" y="4121784"/>
            <a:ext cx="1550738" cy="10234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88" y="3826779"/>
            <a:ext cx="985804" cy="14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9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6.19796E-7 L 0.25504 -0.437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3" y="-21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8714E-6 L -0.12882 -0.332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1" y="-166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01111 L -0.30608 -0.406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20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022E-6 L 0.33438 -0.3732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-18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1804" y="4554"/>
            <a:ext cx="2600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Georgia" pitchFamily="18" charset="0"/>
              </a:rPr>
              <a:t>«Засели домики»</a:t>
            </a:r>
            <a:endParaRPr lang="ru-RU" sz="20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6000" l="0" r="100000">
                        <a14:foregroundMark x1="48113" y1="92000" x2="48113" y2="92000"/>
                        <a14:foregroundMark x1="48113" y1="96000" x2="46698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7" y="-13802"/>
            <a:ext cx="2315015" cy="3275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" b="99667" l="472" r="97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55" y="404663"/>
            <a:ext cx="2195895" cy="31073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041" y="4553"/>
            <a:ext cx="2383908" cy="33734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19" y="645889"/>
            <a:ext cx="1619672" cy="9740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55" y="2417589"/>
            <a:ext cx="1164696" cy="11571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59" y="5421313"/>
            <a:ext cx="1111957" cy="11119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88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17" y="2334832"/>
            <a:ext cx="1177230" cy="11772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30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3" y="1195627"/>
            <a:ext cx="963190" cy="11392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34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00" y="5440545"/>
            <a:ext cx="887184" cy="11571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16" y="856126"/>
            <a:ext cx="1256928" cy="12569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52" y="4121784"/>
            <a:ext cx="2088748" cy="10234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525" b="99495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56" y="2092909"/>
            <a:ext cx="1550738" cy="10234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90" y="856126"/>
            <a:ext cx="985804" cy="14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8714E-6 L 0.46858 -0.217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20" y="-10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55412E-6 L 0.60642 -0.685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50509E-6 L 0.24983 -0.576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8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437112"/>
            <a:ext cx="1115615" cy="20882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19" y="1521655"/>
            <a:ext cx="2611634" cy="2467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2160240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74" y="412037"/>
            <a:ext cx="2868838" cy="2152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86434"/>
            <a:ext cx="3539214" cy="363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76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547664" y="1628800"/>
            <a:ext cx="21431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644008" y="1628800"/>
            <a:ext cx="21431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475656" y="1124744"/>
            <a:ext cx="72008" cy="4857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092280" y="692696"/>
            <a:ext cx="4860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C00000"/>
                </a:solidFill>
              </a:rPr>
              <a:t>.</a:t>
            </a:r>
            <a:endParaRPr lang="ru-RU" sz="8800" b="1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971600" y="3212976"/>
            <a:ext cx="21431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491880" y="3212976"/>
            <a:ext cx="230425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084168" y="3212976"/>
            <a:ext cx="21431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971600" y="2780928"/>
            <a:ext cx="72008" cy="4857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244408" y="2204864"/>
            <a:ext cx="47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rgbClr val="C00000"/>
                </a:solidFill>
              </a:rPr>
              <a:t>.</a:t>
            </a:r>
            <a:endParaRPr lang="ru-RU" sz="8800" dirty="0">
              <a:solidFill>
                <a:srgbClr val="C0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92" y="4221088"/>
            <a:ext cx="111561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2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3706"/>
            <a:ext cx="8784976" cy="621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89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23728" y="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7666" y="5085184"/>
            <a:ext cx="1363540" cy="15184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165385"/>
            <a:ext cx="1472714" cy="1472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572000" y="4606537"/>
            <a:ext cx="1008112" cy="1008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931" y="3356992"/>
            <a:ext cx="762119" cy="762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336820"/>
            <a:ext cx="1302396" cy="13023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001694"/>
            <a:ext cx="1472714" cy="1472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57" y="3148140"/>
            <a:ext cx="1170158" cy="1477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45" y="4053052"/>
            <a:ext cx="1750593" cy="12837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15" y="4828501"/>
            <a:ext cx="1083353" cy="192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2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40" y="404664"/>
            <a:ext cx="2772308" cy="4921384"/>
          </a:xfrm>
          <a:prstGeom prst="rect">
            <a:avLst/>
          </a:prstGeom>
        </p:spPr>
      </p:pic>
      <p:pic>
        <p:nvPicPr>
          <p:cNvPr id="4" name="итог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0152" y="5453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2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216899"/>
            <a:ext cx="6336703" cy="64546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782280"/>
            <a:ext cx="1627604" cy="2889313"/>
          </a:xfrm>
          <a:prstGeom prst="rect">
            <a:avLst/>
          </a:prstGeom>
        </p:spPr>
      </p:pic>
      <p:pic>
        <p:nvPicPr>
          <p:cNvPr id="6" name="Picture 6" descr="C:\Users\1\Desktop\Новая папка\0_50bbb_afbfca29_XL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656"/>
            <a:ext cx="2267744" cy="3157707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30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preview (1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19500" y="2910681"/>
            <a:ext cx="1905000" cy="1905000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38" y="1255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0" y="116631"/>
            <a:ext cx="8958351" cy="6718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1" y="12556"/>
            <a:ext cx="1080121" cy="2088232"/>
          </a:xfrm>
          <a:prstGeom prst="rect">
            <a:avLst/>
          </a:prstGeom>
        </p:spPr>
      </p:pic>
      <p:pic>
        <p:nvPicPr>
          <p:cNvPr id="1026" name="Picture 2" descr="http://clipart-library.com/img/7248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13866"/>
            <a:ext cx="3022409" cy="44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06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357166"/>
            <a:ext cx="3126402" cy="305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0" y="928670"/>
            <a:ext cx="18764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950" y="928670"/>
            <a:ext cx="1905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 l="12329" t="5058" r="9589" b="8956"/>
          <a:stretch>
            <a:fillRect/>
          </a:stretch>
        </p:blipFill>
        <p:spPr bwMode="auto">
          <a:xfrm>
            <a:off x="214282" y="3929066"/>
            <a:ext cx="271464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4000504"/>
            <a:ext cx="2877563" cy="22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4143380"/>
            <a:ext cx="2798641" cy="204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387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Fizminutka-pyatochka-nasoche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517232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1" y="12556"/>
            <a:ext cx="1080121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1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1287048062_C0EFE5EBFCF1E8ED203032203032[1]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33" r="18953"/>
          <a:stretch>
            <a:fillRect/>
          </a:stretch>
        </p:blipFill>
        <p:spPr>
          <a:xfrm>
            <a:off x="3419872" y="188640"/>
            <a:ext cx="1985509" cy="2085154"/>
          </a:xfrm>
          <a:prstGeom prst="rect">
            <a:avLst/>
          </a:prstGeom>
        </p:spPr>
      </p:pic>
      <p:pic>
        <p:nvPicPr>
          <p:cNvPr id="6" name="Рисунок 5" descr="1287048062_C0EFE5EBFCF1E8ED203032203032[1]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rcRect l="21533" r="18953"/>
          <a:stretch>
            <a:fillRect/>
          </a:stretch>
        </p:blipFill>
        <p:spPr>
          <a:xfrm>
            <a:off x="1547664" y="5013176"/>
            <a:ext cx="1368407" cy="1437082"/>
          </a:xfrm>
          <a:prstGeom prst="rect">
            <a:avLst/>
          </a:prstGeom>
        </p:spPr>
      </p:pic>
      <p:pic>
        <p:nvPicPr>
          <p:cNvPr id="7" name="Рисунок 6" descr="1287048062_C0EFE5EBFCF1E8ED203032203032[1]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</a:blip>
          <a:srcRect l="21533" r="18953"/>
          <a:stretch>
            <a:fillRect/>
          </a:stretch>
        </p:blipFill>
        <p:spPr>
          <a:xfrm>
            <a:off x="251520" y="4005064"/>
            <a:ext cx="1436974" cy="1509090"/>
          </a:xfrm>
          <a:prstGeom prst="rect">
            <a:avLst/>
          </a:prstGeom>
        </p:spPr>
      </p:pic>
      <p:pic>
        <p:nvPicPr>
          <p:cNvPr id="8" name="Рисунок 7" descr="1287048062_C0EFE5EBFCF1E8ED203032203032[1]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33" r="18953"/>
          <a:stretch>
            <a:fillRect/>
          </a:stretch>
        </p:blipFill>
        <p:spPr>
          <a:xfrm>
            <a:off x="5724128" y="4005064"/>
            <a:ext cx="1071736" cy="1125522"/>
          </a:xfrm>
          <a:prstGeom prst="rect">
            <a:avLst/>
          </a:prstGeom>
        </p:spPr>
      </p:pic>
      <p:pic>
        <p:nvPicPr>
          <p:cNvPr id="9" name="Рисунок 8" descr="1287048062_C0EFE5EBFCF1E8ED203032203032[1]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33" r="18953"/>
          <a:stretch>
            <a:fillRect/>
          </a:stretch>
        </p:blipFill>
        <p:spPr>
          <a:xfrm>
            <a:off x="6732240" y="4005064"/>
            <a:ext cx="1135360" cy="1192339"/>
          </a:xfrm>
          <a:prstGeom prst="rect">
            <a:avLst/>
          </a:prstGeom>
        </p:spPr>
      </p:pic>
      <p:pic>
        <p:nvPicPr>
          <p:cNvPr id="10" name="Рисунок 9" descr="1287048062_C0EFE5EBFCF1E8ED203032203032[1]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33" r="18953"/>
          <a:stretch>
            <a:fillRect/>
          </a:stretch>
        </p:blipFill>
        <p:spPr>
          <a:xfrm>
            <a:off x="5220072" y="5301208"/>
            <a:ext cx="1048086" cy="1100685"/>
          </a:xfrm>
          <a:prstGeom prst="rect">
            <a:avLst/>
          </a:prstGeom>
        </p:spPr>
      </p:pic>
      <p:pic>
        <p:nvPicPr>
          <p:cNvPr id="11" name="Рисунок 10" descr="1287048062_C0EFE5EBFCF1E8ED203032203032[1]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</a:blip>
          <a:srcRect l="21533" r="18953"/>
          <a:stretch>
            <a:fillRect/>
          </a:stretch>
        </p:blipFill>
        <p:spPr>
          <a:xfrm>
            <a:off x="6228184" y="5229200"/>
            <a:ext cx="1152128" cy="1209949"/>
          </a:xfrm>
          <a:prstGeom prst="rect">
            <a:avLst/>
          </a:prstGeom>
        </p:spPr>
      </p:pic>
      <p:pic>
        <p:nvPicPr>
          <p:cNvPr id="12" name="Рисунок 11" descr="1287048062_C0EFE5EBFCF1E8ED203032203032[1]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33" r="18953"/>
          <a:stretch>
            <a:fillRect/>
          </a:stretch>
        </p:blipFill>
        <p:spPr>
          <a:xfrm>
            <a:off x="7380312" y="5157192"/>
            <a:ext cx="1202623" cy="1262978"/>
          </a:xfrm>
          <a:prstGeom prst="rect">
            <a:avLst/>
          </a:prstGeom>
        </p:spPr>
      </p:pic>
      <p:sp>
        <p:nvSpPr>
          <p:cNvPr id="13" name="Стрелка вниз 12"/>
          <p:cNvSpPr/>
          <p:nvPr/>
        </p:nvSpPr>
        <p:spPr>
          <a:xfrm rot="19586684">
            <a:off x="5882141" y="204125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524341">
            <a:off x="2317074" y="21691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222" y="22227"/>
            <a:ext cx="111561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5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3pWibpXhEf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7FBFE"/>
              </a:clrFrom>
              <a:clrTo>
                <a:srgbClr val="F7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048" y="3525199"/>
            <a:ext cx="3778189" cy="2768693"/>
          </a:xfrm>
          <a:prstGeom prst="rect">
            <a:avLst/>
          </a:prstGeom>
        </p:spPr>
      </p:pic>
      <p:pic>
        <p:nvPicPr>
          <p:cNvPr id="4" name="Рисунок 3" descr="imgpreview (5)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3291260"/>
            <a:ext cx="2952328" cy="2928938"/>
          </a:xfrm>
          <a:prstGeom prst="rect">
            <a:avLst/>
          </a:prstGeom>
        </p:spPr>
      </p:pic>
      <p:pic>
        <p:nvPicPr>
          <p:cNvPr id="5" name="Рисунок 4" descr="imgpreview (4)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3808" y="260648"/>
            <a:ext cx="3057356" cy="212741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 rot="19260281">
            <a:off x="6300192" y="21328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063862">
            <a:off x="1925675" y="204018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1" y="12556"/>
            <a:ext cx="1080121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9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imgpreview (6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DEDF9"/>
              </a:clrFrom>
              <a:clrTo>
                <a:srgbClr val="EDEDF9">
                  <a:alpha val="0"/>
                </a:srgbClr>
              </a:clrTo>
            </a:clrChange>
          </a:blip>
          <a:srcRect l="21739" r="21739"/>
          <a:stretch>
            <a:fillRect/>
          </a:stretch>
        </p:blipFill>
        <p:spPr>
          <a:xfrm>
            <a:off x="3275856" y="188640"/>
            <a:ext cx="1872208" cy="2480691"/>
          </a:xfrm>
          <a:prstGeom prst="rect">
            <a:avLst/>
          </a:prstGeom>
        </p:spPr>
      </p:pic>
      <p:pic>
        <p:nvPicPr>
          <p:cNvPr id="4" name="Рисунок 3" descr="polza-vishni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3429000"/>
            <a:ext cx="2232248" cy="2920092"/>
          </a:xfrm>
          <a:prstGeom prst="rect">
            <a:avLst/>
          </a:prstGeom>
        </p:spPr>
      </p:pic>
      <p:pic>
        <p:nvPicPr>
          <p:cNvPr id="5" name="Рисунок 4" descr="imgpreview (7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861048"/>
            <a:ext cx="3839646" cy="2570212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 rot="19085084">
            <a:off x="5844914" y="209755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662753">
            <a:off x="2118370" y="197261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222" y="22227"/>
            <a:ext cx="111561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1804" y="4554"/>
            <a:ext cx="2600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Georgia" pitchFamily="18" charset="0"/>
              </a:rPr>
              <a:t>«Засели домики»</a:t>
            </a:r>
            <a:endParaRPr lang="ru-RU" sz="20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6000" l="0" r="100000">
                        <a14:foregroundMark x1="48113" y1="92000" x2="48113" y2="92000"/>
                        <a14:foregroundMark x1="48113" y1="96000" x2="46698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7" y="-13802"/>
            <a:ext cx="2432913" cy="3442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" b="99667" l="472" r="97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04" y="404664"/>
            <a:ext cx="2309846" cy="3268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032" y="4554"/>
            <a:ext cx="2427917" cy="34357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96" y="5595946"/>
            <a:ext cx="1619672" cy="9740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2" y="5412943"/>
            <a:ext cx="1164696" cy="11571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59" y="5421313"/>
            <a:ext cx="1111957" cy="11119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55" y="5388676"/>
            <a:ext cx="1177230" cy="11772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40545"/>
            <a:ext cx="963190" cy="11392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00" y="5440545"/>
            <a:ext cx="887184" cy="11571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750" b="100000" l="2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8" y="4005064"/>
            <a:ext cx="1256928" cy="12569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79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52" y="4121784"/>
            <a:ext cx="2088748" cy="10234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01" y="4121784"/>
            <a:ext cx="1550738" cy="10234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88" y="3826779"/>
            <a:ext cx="985804" cy="14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4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53377E-6 L -0.52205 -0.701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11" y="-35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3164E-6 L -0.8559 -0.575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95" y="-28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55412E-6 L -0.28889 -0.413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4" y="-206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52</Words>
  <Application>Microsoft Office PowerPoint</Application>
  <PresentationFormat>Экран (4:3)</PresentationFormat>
  <Paragraphs>10</Paragraphs>
  <Slides>16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Пользователь Windows</cp:lastModifiedBy>
  <cp:revision>74</cp:revision>
  <dcterms:created xsi:type="dcterms:W3CDTF">2017-03-19T11:52:14Z</dcterms:created>
  <dcterms:modified xsi:type="dcterms:W3CDTF">2019-04-24T13:10:57Z</dcterms:modified>
</cp:coreProperties>
</file>