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</p:sldMasterIdLst>
  <p:notesMasterIdLst>
    <p:notesMasterId r:id="rId23"/>
  </p:notesMasterIdLst>
  <p:sldIdLst>
    <p:sldId id="256" r:id="rId4"/>
    <p:sldId id="274" r:id="rId5"/>
    <p:sldId id="275" r:id="rId6"/>
    <p:sldId id="297" r:id="rId7"/>
    <p:sldId id="277" r:id="rId8"/>
    <p:sldId id="278" r:id="rId9"/>
    <p:sldId id="279" r:id="rId10"/>
    <p:sldId id="298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3" r:id="rId19"/>
    <p:sldId id="294" r:id="rId20"/>
    <p:sldId id="295" r:id="rId21"/>
    <p:sldId id="26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4660"/>
  </p:normalViewPr>
  <p:slideViewPr>
    <p:cSldViewPr>
      <p:cViewPr>
        <p:scale>
          <a:sx n="74" d="100"/>
          <a:sy n="74" d="100"/>
        </p:scale>
        <p:origin x="-121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7BFB2-312B-4049-A4CA-26269B4AD0E0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9847F-1F17-4D84-B895-B5EBBE789B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233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24691-8561-4520-8380-F8FCBE2F6A5D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24691-8561-4520-8380-F8FCBE2F6A5D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24691-8561-4520-8380-F8FCBE2F6A5D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1944215"/>
          </a:xfrm>
        </p:spPr>
        <p:txBody>
          <a:bodyPr/>
          <a:lstStyle/>
          <a:p>
            <a:r>
              <a:rPr lang="ru-RU" b="1" dirty="0" smtClean="0"/>
              <a:t>Проект «Домашние животные»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492896"/>
            <a:ext cx="6400800" cy="314590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 проекта: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Грибенникова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Я. Н.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Средняя группа «Львенок»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МБДОУ «Детский сад № 34»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Ноябрь 2016г.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40968"/>
            <a:ext cx="4038600" cy="2686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28800"/>
            <a:ext cx="4038600" cy="2575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+mn-lt"/>
              </a:rPr>
              <a:t>Выставка рисунков «Мой домашний любимец»</a:t>
            </a:r>
            <a:endParaRPr lang="ru-RU" sz="2800" b="1" dirty="0">
              <a:latin typeface="+mn-lt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543" y="1600200"/>
            <a:ext cx="679891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543" y="1600200"/>
            <a:ext cx="679891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+mn-lt"/>
              </a:rPr>
              <a:t>Работа с макетом «Домик в деревне»</a:t>
            </a:r>
            <a:endParaRPr lang="ru-RU" sz="3600" b="1" dirty="0">
              <a:latin typeface="+mn-lt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543" y="1600200"/>
            <a:ext cx="679891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+mn-lt"/>
              </a:rPr>
              <a:t>Сюжетно –ролевые игры: </a:t>
            </a:r>
            <a:br>
              <a:rPr lang="ru-RU" b="1" dirty="0">
                <a:latin typeface="+mn-lt"/>
              </a:rPr>
            </a:br>
            <a:endParaRPr lang="ru-RU" b="1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914401"/>
            <a:ext cx="4040188" cy="845126"/>
          </a:xfrm>
        </p:spPr>
        <p:txBody>
          <a:bodyPr/>
          <a:lstStyle/>
          <a:p>
            <a:r>
              <a:rPr lang="ru-RU" dirty="0" smtClean="0"/>
              <a:t>«Ветеринарная лечебница»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2175164"/>
            <a:ext cx="4041775" cy="965803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«Парикмахерская для животных»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26891"/>
            <a:ext cx="4040188" cy="2689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007" y="3456400"/>
            <a:ext cx="4041775" cy="2690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+mn-lt"/>
              </a:rPr>
              <a:t>-Проведение викторины «Домашние животные»</a:t>
            </a:r>
            <a:endParaRPr lang="ru-RU" sz="3200" b="1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33056"/>
            <a:ext cx="3896172" cy="2689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225" y="3789040"/>
            <a:ext cx="3574231" cy="2690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19" y="1484784"/>
            <a:ext cx="3888433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+mn-lt"/>
              </a:rPr>
              <a:t>-</a:t>
            </a:r>
            <a:r>
              <a:rPr lang="ru-RU" sz="3100" b="1" dirty="0" smtClean="0">
                <a:latin typeface="+mn-lt"/>
              </a:rPr>
              <a:t>Встреча с интересными людьми: экскурсия </a:t>
            </a:r>
            <a:r>
              <a:rPr lang="ru-RU" sz="3100" b="1" dirty="0" smtClean="0">
                <a:latin typeface="+mn-lt"/>
              </a:rPr>
              <a:t>в </a:t>
            </a:r>
            <a:r>
              <a:rPr lang="ru-RU" sz="3100" b="1" dirty="0" smtClean="0">
                <a:latin typeface="+mn-lt"/>
              </a:rPr>
              <a:t>ветеринарный участок</a:t>
            </a:r>
            <a:endParaRPr lang="ru-RU" sz="3100" b="1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65" y="3645024"/>
            <a:ext cx="4040188" cy="2689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626" y="3789040"/>
            <a:ext cx="4041775" cy="2690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59" y="1556791"/>
            <a:ext cx="4680521" cy="2664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51216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+mn-lt"/>
              </a:rPr>
              <a:t>Совместная деятельность воспитателя с детьми:</a:t>
            </a:r>
            <a:br>
              <a:rPr lang="ru-RU" b="1" dirty="0">
                <a:latin typeface="+mn-lt"/>
              </a:rPr>
            </a:br>
            <a:endParaRPr lang="ru-RU" b="1" dirty="0">
              <a:latin typeface="+mn-lt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371600" y="1556792"/>
            <a:ext cx="6400800" cy="4608512"/>
          </a:xfrm>
        </p:spPr>
        <p:txBody>
          <a:bodyPr>
            <a:normAutofit fontScale="77500" lnSpcReduction="20000"/>
          </a:bodyPr>
          <a:lstStyle/>
          <a:p>
            <a:pPr lvl="0" algn="l" defTabSz="457200"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</a:pPr>
            <a:r>
              <a:rPr lang="ru-RU" sz="23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- </a:t>
            </a:r>
            <a:r>
              <a:rPr lang="ru-RU" sz="2300" dirty="0"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Экскурсия в </a:t>
            </a:r>
            <a:r>
              <a:rPr lang="ru-RU" sz="23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ветеринарный участок.</a:t>
            </a:r>
            <a:endParaRPr lang="ru-RU" sz="2300" dirty="0">
              <a:solidFill>
                <a:prstClr val="black">
                  <a:lumMod val="75000"/>
                  <a:lumOff val="25000"/>
                </a:prstClr>
              </a:solidFill>
              <a:cs typeface="Times New Roman" panose="02020603050405020304" pitchFamily="18" charset="0"/>
            </a:endParaRPr>
          </a:p>
          <a:p>
            <a:pPr lvl="0" algn="l" defTabSz="457200"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</a:pPr>
            <a:r>
              <a:rPr lang="ru-RU" sz="2300" dirty="0"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- Наблюдение на прогулке за </a:t>
            </a:r>
            <a:r>
              <a:rPr lang="ru-RU" sz="23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собакой и кошкой.</a:t>
            </a:r>
            <a:endParaRPr lang="ru-RU" sz="2300" dirty="0">
              <a:solidFill>
                <a:prstClr val="black">
                  <a:lumMod val="75000"/>
                  <a:lumOff val="25000"/>
                </a:prstClr>
              </a:solidFill>
              <a:cs typeface="Times New Roman" panose="02020603050405020304" pitchFamily="18" charset="0"/>
            </a:endParaRPr>
          </a:p>
          <a:p>
            <a:pPr lvl="0" algn="l" defTabSz="457200"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</a:pPr>
            <a:r>
              <a:rPr lang="ru-RU" sz="2300" dirty="0"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- Чтение художественной литературы по теме проекта: </a:t>
            </a:r>
            <a:r>
              <a:rPr lang="ru-RU" sz="23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стихов В.А. Степанова «Животный мир России», чтение русской народной сказки «Кот – серый лоб, козе да баран», К. Ушинский «Спор животных», М. Пришвин «</a:t>
            </a:r>
            <a:r>
              <a:rPr lang="ru-RU" sz="2300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Жулька</a:t>
            </a:r>
            <a:r>
              <a:rPr lang="ru-RU" sz="23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», загадывание загадок о домашних животных, чтение пословиц и поговорок о животных.</a:t>
            </a:r>
            <a:endParaRPr lang="ru-RU" sz="2300" dirty="0">
              <a:solidFill>
                <a:prstClr val="black">
                  <a:lumMod val="75000"/>
                  <a:lumOff val="25000"/>
                </a:prstClr>
              </a:solidFill>
              <a:cs typeface="Times New Roman" panose="02020603050405020304" pitchFamily="18" charset="0"/>
            </a:endParaRPr>
          </a:p>
          <a:p>
            <a:pPr lvl="0" algn="l" defTabSz="457200"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</a:pPr>
            <a:r>
              <a:rPr lang="ru-RU" sz="2300" dirty="0"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- Беседа </a:t>
            </a:r>
            <a:r>
              <a:rPr lang="ru-RU" sz="23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« Как животные приспосабливаются к окружающим условиям? Поведение человека с животными?», беседа об уходе за домашними животными, беседа « Что ведет к гибели зверей?»</a:t>
            </a:r>
            <a:endParaRPr lang="ru-RU" sz="2300" dirty="0">
              <a:solidFill>
                <a:prstClr val="black">
                  <a:lumMod val="75000"/>
                  <a:lumOff val="25000"/>
                </a:prstClr>
              </a:solidFill>
              <a:cs typeface="Times New Roman" panose="02020603050405020304" pitchFamily="18" charset="0"/>
            </a:endParaRPr>
          </a:p>
          <a:p>
            <a:pPr lvl="0" algn="l" defTabSz="457200"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</a:pPr>
            <a:r>
              <a:rPr lang="ru-RU" sz="2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- Сбор фотографий </a:t>
            </a:r>
            <a:r>
              <a:rPr lang="ru-RU" sz="23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детей с домашним питомцем</a:t>
            </a:r>
            <a:endParaRPr lang="ru-RU" sz="23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l" defTabSz="457200"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</a:pPr>
            <a:r>
              <a:rPr lang="ru-RU" sz="23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-Запись </a:t>
            </a:r>
            <a:r>
              <a:rPr lang="ru-RU" sz="2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рассказов составленных детьми</a:t>
            </a:r>
          </a:p>
          <a:p>
            <a:pPr lvl="0" algn="l" defTabSz="457200"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</a:pPr>
            <a:r>
              <a:rPr lang="ru-RU" sz="2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- Изображение детьми </a:t>
            </a:r>
            <a:r>
              <a:rPr lang="ru-RU" sz="23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своих домашних питомцев.</a:t>
            </a:r>
            <a:endParaRPr lang="ru-RU" sz="23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83568" y="-459432"/>
            <a:ext cx="7772400" cy="2808311"/>
          </a:xfrm>
        </p:spPr>
        <p:txBody>
          <a:bodyPr/>
          <a:lstStyle/>
          <a:p>
            <a:r>
              <a:rPr lang="ru-RU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этап проекта - заключительный</a:t>
            </a:r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827584" y="1916832"/>
            <a:ext cx="7704856" cy="4104456"/>
          </a:xfrm>
        </p:spPr>
        <p:txBody>
          <a:bodyPr/>
          <a:lstStyle/>
          <a:p>
            <a:pPr lvl="0" algn="l" defTabSz="457200"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</a:pP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Выставка детских работ </a:t>
            </a:r>
            <a:r>
              <a:rPr lang="ru-RU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«Мой домашний любимец»</a:t>
            </a:r>
            <a:endParaRPr lang="ru-RU" sz="2400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defTabSz="457200"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</a:pP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Продукт проекта книга </a:t>
            </a:r>
            <a:r>
              <a:rPr lang="ru-RU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«Мой питомец», оформление фотоальбома «</a:t>
            </a:r>
            <a:r>
              <a:rPr lang="ru-RU" sz="240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Домашние животные».</a:t>
            </a:r>
            <a:endParaRPr lang="ru-RU" sz="2400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Книга «</a:t>
            </a:r>
            <a:r>
              <a:rPr lang="ru-RU" smtClean="0"/>
              <a:t>Мой питомец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1026" name="Picture 2" descr="F:\DCIM\100MSDCF\DSC015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543" y="1600200"/>
            <a:ext cx="679891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Тип проекта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Познавательно- информационный</a:t>
            </a:r>
          </a:p>
          <a:p>
            <a:endParaRPr lang="ru-RU" dirty="0" smtClean="0"/>
          </a:p>
          <a:p>
            <a:r>
              <a:rPr lang="ru-RU" dirty="0" smtClean="0"/>
              <a:t>Среднесрочный</a:t>
            </a:r>
          </a:p>
          <a:p>
            <a:endParaRPr lang="ru-RU" dirty="0" smtClean="0"/>
          </a:p>
          <a:p>
            <a:r>
              <a:rPr lang="ru-RU" dirty="0" smtClean="0"/>
              <a:t>Коллективный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Участники проекта дети средней группы «Львенок», родители, воспитатели.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345235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Проблема –дети, в основном знакомы (имеют в  своих семьях) с такими представителями домашних животных как- кошка, собака, попугай. А какие есть еще домашние животные? Для решения данной проблемы возник проект «</a:t>
            </a:r>
            <a:r>
              <a:rPr lang="ru-RU" dirty="0"/>
              <a:t>Д</a:t>
            </a:r>
            <a:r>
              <a:rPr lang="ru-RU" dirty="0" smtClean="0"/>
              <a:t>омашние животные».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Актуальность проекта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Воспитание бережного и заботливого отношения к домашним животным имеет большое значение в жизни ребенка в дошкольный период.</a:t>
            </a:r>
          </a:p>
          <a:p>
            <a:r>
              <a:rPr lang="ru-RU" dirty="0" smtClean="0"/>
              <a:t>Мир животных чрезвычайно привлекателен, животные в доме- важный фактор воспитания.</a:t>
            </a:r>
          </a:p>
          <a:p>
            <a:r>
              <a:rPr lang="ru-RU" dirty="0" smtClean="0"/>
              <a:t>Не может быть добрым человек, который не любит животных, который никогда не проявил о них заботу.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проекта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1.Систематизировать знания детей по теме «Домашние животные и их детеныши».</a:t>
            </a:r>
          </a:p>
          <a:p>
            <a:r>
              <a:rPr lang="ru-RU" dirty="0" smtClean="0"/>
              <a:t>2.Формировать представления о том, чем животных кормят, как за ними ухаживают, какую пользу приносят человеку.</a:t>
            </a:r>
          </a:p>
          <a:p>
            <a:r>
              <a:rPr lang="ru-RU" dirty="0" smtClean="0"/>
              <a:t>3.Поощрять в детях познавательную активность.</a:t>
            </a:r>
          </a:p>
          <a:p>
            <a:r>
              <a:rPr lang="ru-RU" dirty="0" smtClean="0"/>
              <a:t>4.Расширять активный и пассивный словарь по теме.</a:t>
            </a:r>
          </a:p>
          <a:p>
            <a:r>
              <a:rPr lang="ru-RU" dirty="0" smtClean="0"/>
              <a:t>5.Воспитывать бережное отношение к живому и любовь к животным.</a:t>
            </a:r>
          </a:p>
          <a:p>
            <a:r>
              <a:rPr lang="ru-RU" dirty="0" smtClean="0"/>
              <a:t>6. Обогащать словарный запас за счет имен существительных (обозначающих названия домашних </a:t>
            </a:r>
            <a:r>
              <a:rPr lang="ru-RU" dirty="0"/>
              <a:t>ж</a:t>
            </a:r>
            <a:r>
              <a:rPr lang="ru-RU" dirty="0" smtClean="0"/>
              <a:t>ивотных и их детенышей животных); имен прилагательных ( в определении какой? </a:t>
            </a:r>
            <a:r>
              <a:rPr lang="ru-RU" dirty="0"/>
              <a:t>к</a:t>
            </a:r>
            <a:r>
              <a:rPr lang="ru-RU" dirty="0" smtClean="0"/>
              <a:t>акая?) глаголов (определяющих действия, которые совершают животные).</a:t>
            </a:r>
          </a:p>
          <a:p>
            <a:r>
              <a:rPr lang="ru-RU" dirty="0" smtClean="0"/>
              <a:t>7. Развивать связную речь через составление описательного рассказа о животных.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Цель проекта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Расширить и обогатить знания о домашних животных.</a:t>
            </a:r>
          </a:p>
          <a:p>
            <a:r>
              <a:rPr lang="ru-RU" dirty="0" smtClean="0"/>
              <a:t>Формировать интерес и бережное отношение к животным.</a:t>
            </a:r>
          </a:p>
          <a:p>
            <a:r>
              <a:rPr lang="ru-RU" dirty="0" smtClean="0"/>
              <a:t>Систематизировать знания о домашних животных.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Этапы проекта</a:t>
            </a:r>
            <a:r>
              <a:rPr lang="ru-RU" sz="3600" dirty="0">
                <a:latin typeface="+mn-lt"/>
              </a:rPr>
              <a:t/>
            </a:r>
            <a:br>
              <a:rPr lang="ru-RU" sz="3600" dirty="0">
                <a:latin typeface="+mn-lt"/>
              </a:rPr>
            </a:br>
            <a:endParaRPr lang="ru-RU" sz="3600" dirty="0">
              <a:latin typeface="+mn-lt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    Подготовительный этап проекта</a:t>
            </a:r>
          </a:p>
          <a:p>
            <a:r>
              <a:rPr lang="ru-RU" dirty="0" smtClean="0"/>
              <a:t>Создание проблемной ситуации для детей, на решение которой будет направлен проект, используя модель трех вопросов.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88640"/>
            <a:ext cx="7125113" cy="1008113"/>
          </a:xfrm>
        </p:spPr>
        <p:txBody>
          <a:bodyPr/>
          <a:lstStyle/>
          <a:p>
            <a:pPr algn="ctr"/>
            <a:r>
              <a:rPr lang="ru-RU" sz="4100" b="1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трех вопросов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80920" cy="5078023"/>
          </a:xfrm>
        </p:spPr>
        <p:txBody>
          <a:bodyPr>
            <a:noAutofit/>
          </a:bodyPr>
          <a:lstStyle/>
          <a:p>
            <a:pPr marL="137160" lvl="0" indent="0" defTabSz="914400">
              <a:spcAft>
                <a:spcPts val="0"/>
              </a:spcAft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/>
              </a:rPr>
              <a:t>1.Каких животных называют домашними? Зачем человек ухаживает  за домашними животными? Какую пользу приносят домашние животные?         </a:t>
            </a:r>
            <a:endParaRPr lang="ru-RU" sz="2400" dirty="0">
              <a:latin typeface="Times New Roman"/>
            </a:endParaRPr>
          </a:p>
          <a:p>
            <a:pPr marL="137160" lvl="0" indent="0" defTabSz="914400">
              <a:spcAft>
                <a:spcPts val="0"/>
              </a:spcAft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/>
              </a:rPr>
              <a:t>2. Что нам нужно сделать , чтобы это узнать?</a:t>
            </a:r>
            <a:endParaRPr lang="ru-RU" sz="2400" dirty="0">
              <a:solidFill>
                <a:schemeClr val="tx1"/>
              </a:solidFill>
              <a:latin typeface="Times New Roman"/>
            </a:endParaRPr>
          </a:p>
          <a:p>
            <a:pPr marL="137160" lvl="0" indent="0" defTabSz="914400">
              <a:spcAft>
                <a:spcPts val="0"/>
              </a:spcAft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ru-RU" sz="2400" dirty="0" smtClean="0">
                <a:latin typeface="Times New Roman"/>
              </a:rPr>
              <a:t>3. Где мы можем это узнать? Как нам рассказать всем о том, что мы узнаем?</a:t>
            </a:r>
            <a:endParaRPr lang="ru-RU" sz="2400" dirty="0">
              <a:solidFill>
                <a:schemeClr val="tx1"/>
              </a:solidFill>
              <a:latin typeface="Times New Roman"/>
            </a:endParaRPr>
          </a:p>
          <a:p>
            <a:pPr marL="137160" lvl="0" indent="0" defTabSz="914400">
              <a:spcAft>
                <a:spcPts val="0"/>
              </a:spcAft>
              <a:buClr>
                <a:prstClr val="white">
                  <a:shade val="95000"/>
                </a:prstClr>
              </a:buClr>
              <a:buSzPct val="65000"/>
              <a:buNone/>
            </a:pPr>
            <a:endParaRPr lang="ru-RU" sz="2400" dirty="0" smtClean="0">
              <a:solidFill>
                <a:schemeClr val="tx1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84792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этап проекта организационный.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Оформление книжного уголка. Альбомы, иллюстрации, карточки загадок, дидактические игры, художественная литература, альбом стихов.</a:t>
            </a:r>
            <a:endParaRPr lang="ru-RU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628800"/>
            <a:ext cx="5904656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Monotype Corsiva"/>
        <a:ea typeface=""/>
        <a:cs typeface=""/>
      </a:majorFont>
      <a:minorFont>
        <a:latin typeface="Monotype Corsiva"/>
        <a:ea typeface=""/>
        <a:cs typeface="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775</TotalTime>
  <Words>555</Words>
  <Application>Microsoft Office PowerPoint</Application>
  <PresentationFormat>Экран (4:3)</PresentationFormat>
  <Paragraphs>57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Тема1</vt:lpstr>
      <vt:lpstr>Тема2</vt:lpstr>
      <vt:lpstr>Тема3</vt:lpstr>
      <vt:lpstr>Проект «Домашние животные»</vt:lpstr>
      <vt:lpstr>Тип проекта</vt:lpstr>
      <vt:lpstr>Участники проекта дети средней группы «Львенок», родители, воспитатели.</vt:lpstr>
      <vt:lpstr>Актуальность проекта</vt:lpstr>
      <vt:lpstr>Задачи проекта</vt:lpstr>
      <vt:lpstr>Цель проекта</vt:lpstr>
      <vt:lpstr>Этапы проекта </vt:lpstr>
      <vt:lpstr>Модель трех вопросов</vt:lpstr>
      <vt:lpstr>Второй этап проекта организационный. - Оформление книжного уголка. Альбомы, иллюстрации, карточки загадок, дидактические игры, художественная литература, альбом стихов.</vt:lpstr>
      <vt:lpstr>Презентация PowerPoint</vt:lpstr>
      <vt:lpstr>Выставка рисунков «Мой домашний любимец»</vt:lpstr>
      <vt:lpstr>Презентация PowerPoint</vt:lpstr>
      <vt:lpstr>Работа с макетом «Домик в деревне»</vt:lpstr>
      <vt:lpstr>Сюжетно –ролевые игры:  </vt:lpstr>
      <vt:lpstr>-Проведение викторины «Домашние животные»</vt:lpstr>
      <vt:lpstr>-Встреча с интересными людьми: экскурсия в ветеринарный участок</vt:lpstr>
      <vt:lpstr>Совместная деятельность воспитателя с детьми: </vt:lpstr>
      <vt:lpstr>Третий этап проекта - заключительный</vt:lpstr>
      <vt:lpstr>Книга «Мой питомец»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Лен29</dc:creator>
  <cp:lastModifiedBy>Яна</cp:lastModifiedBy>
  <cp:revision>49</cp:revision>
  <dcterms:created xsi:type="dcterms:W3CDTF">2016-03-05T21:46:21Z</dcterms:created>
  <dcterms:modified xsi:type="dcterms:W3CDTF">2016-11-27T06:00:21Z</dcterms:modified>
</cp:coreProperties>
</file>