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2" r:id="rId2"/>
    <p:sldId id="260" r:id="rId3"/>
    <p:sldId id="264" r:id="rId4"/>
    <p:sldId id="265" r:id="rId5"/>
    <p:sldId id="263" r:id="rId6"/>
    <p:sldId id="267" r:id="rId7"/>
    <p:sldId id="270" r:id="rId8"/>
    <p:sldId id="282" r:id="rId9"/>
    <p:sldId id="283" r:id="rId10"/>
    <p:sldId id="285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</p:sldIdLst>
  <p:sldSz cx="9144000" cy="6858000" type="screen4x3"/>
  <p:notesSz cx="6858000" cy="9144000"/>
  <p:custDataLst>
    <p:tags r:id="rId22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74A"/>
    <a:srgbClr val="E59074"/>
    <a:srgbClr val="3399FF"/>
    <a:srgbClr val="66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604" autoAdjust="0"/>
  </p:normalViewPr>
  <p:slideViewPr>
    <p:cSldViewPr>
      <p:cViewPr>
        <p:scale>
          <a:sx n="60" d="100"/>
          <a:sy n="60" d="100"/>
        </p:scale>
        <p:origin x="-2021" y="-3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528" y="-11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14.10.2019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5373216"/>
            <a:ext cx="6480720" cy="122413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1564276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880467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369546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84975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251520" y="1340768"/>
            <a:ext cx="6768752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43014155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2665470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9133997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5993347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245772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5951520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489667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8605414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84975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340768"/>
            <a:ext cx="6768752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zoom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F:\&#1056;&#1052;&#1054;%20&#1087;&#1086;%20&#1060;&#1048;&#1047;&#1054;\VID_20191009_111556.mp4" TargetMode="External"/><Relationship Id="rId6" Type="http://schemas.openxmlformats.org/officeDocument/2006/relationships/image" Target="../media/image23.png"/><Relationship Id="rId5" Type="http://schemas.microsoft.com/office/2007/relationships/media" Target="file:///F:\&#1056;&#1052;&#1054;%20&#1087;&#1086;%20&#1060;&#1048;&#1047;&#1054;\VID_20191009_111556.mp4" TargetMode="Externa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45855"/>
            <a:ext cx="9144000" cy="6812145"/>
          </a:xfr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>
            <a:normAutofit fontScale="90000"/>
          </a:bodyPr>
          <a:lstStyle/>
          <a:p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 </a:t>
            </a:r>
            <a:r>
              <a:rPr lang="ru-RU" sz="22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  №25 «СВЕТЛЯЧОК» г. Кстово 2019</a:t>
            </a:r>
            <a:r>
              <a:rPr lang="ru-RU" sz="2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«Поддержка родителей (законных представителей) в воспитании детей, охране и укреплении их здоровья, вовлечение семей в ООД.  Формы взаимодействия с родителями и детьми»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</a:t>
            </a:r>
            <a:r>
              <a:rPr lang="ru-RU" sz="2200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Выполнила: воспитатель первой</a:t>
            </a:r>
            <a:br>
              <a:rPr lang="ru-RU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           квалификационной категории </a:t>
            </a:r>
            <a:br>
              <a:rPr lang="ru-RU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       Юхтанова Н.С.</a:t>
            </a:r>
            <a:r>
              <a:rPr lang="ru-RU" sz="2200" dirty="0" smtClean="0">
                <a:solidFill>
                  <a:schemeClr val="tx2">
                    <a:lumMod val="75000"/>
                  </a:schemeClr>
                </a:solidFill>
                <a:effectLst/>
              </a:rPr>
              <a:t/>
            </a:r>
            <a:br>
              <a:rPr lang="ru-RU" sz="2200" dirty="0" smtClean="0">
                <a:solidFill>
                  <a:schemeClr val="tx2">
                    <a:lumMod val="75000"/>
                  </a:schemeClr>
                </a:solidFill>
                <a:effectLst/>
              </a:rPr>
            </a:b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700" dirty="0" smtClean="0">
                <a:solidFill>
                  <a:schemeClr val="tx1"/>
                </a:solidFill>
                <a:effectLst/>
              </a:rPr>
              <a:t> </a:t>
            </a:r>
            <a:endParaRPr lang="ru-RU" sz="27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7822378"/>
      </p:ext>
    </p:extLst>
  </p:cSld>
  <p:clrMapOvr>
    <a:masterClrMapping/>
  </p:clrMapOvr>
  <p:transition spd="med">
    <p:zoom/>
    <p:sndAc>
      <p:stSnd>
        <p:snd r:embed="rId2" name="drumroll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8775" y="46039"/>
            <a:ext cx="8785225" cy="739755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Физкультурные занятия на улице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F:\фото к рмо физо\IMG_20191003_1104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364333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F:\фото к рмо физо\IMG_20191003_11050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786190"/>
            <a:ext cx="4357718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F:\фото к рмо физо\IMG_20191003_1111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3786214" cy="2887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357686" y="1142984"/>
            <a:ext cx="457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сильным стать и ловким,</a:t>
            </a:r>
          </a:p>
          <a:p>
            <a:pPr algn="ctr"/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Приступаем к тренировкам!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F:\фото к рмо физо\IMG_20191003_1107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1000108"/>
            <a:ext cx="382429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58775" y="46039"/>
            <a:ext cx="8785225" cy="954070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Игры на спортивной площадке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F:\фото к рмо физо\IMG_20191003_1112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364333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фото к рмо физо\IMG_20191003_11102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71942"/>
            <a:ext cx="3545840" cy="265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фото к рмо физо\IMG_20191003_1110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286256"/>
            <a:ext cx="3288030" cy="2466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 descr="IMG_20191003_111402.jpg"/>
          <p:cNvPicPr>
            <a:picLocks noGrp="1" noChangeAspect="1"/>
          </p:cNvPicPr>
          <p:nvPr>
            <p:ph sz="quarter" idx="4294967295"/>
          </p:nvPr>
        </p:nvPicPr>
        <p:blipFill>
          <a:blip r:embed="rId6" cstate="print"/>
          <a:stretch>
            <a:fillRect/>
          </a:stretch>
        </p:blipFill>
        <p:spPr>
          <a:xfrm>
            <a:off x="3571868" y="2786058"/>
            <a:ext cx="2613014" cy="2944102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Талисман, правила 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речёвка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группы «Дружная»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F:\фото к рмо физо\IMG_20191007_163038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 t="3486" r="1743"/>
          <a:stretch>
            <a:fillRect/>
          </a:stretch>
        </p:blipFill>
        <p:spPr bwMode="auto">
          <a:xfrm>
            <a:off x="3643306" y="1643050"/>
            <a:ext cx="184019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пк\Desktop\фото дс\IMG_20180910_182715.jpg"/>
          <p:cNvPicPr/>
          <p:nvPr/>
        </p:nvPicPr>
        <p:blipFill>
          <a:blip r:embed="rId4" cstate="print"/>
          <a:srcRect l="40936" t="52650" r="10890" b="2330"/>
          <a:stretch>
            <a:fillRect/>
          </a:stretch>
        </p:blipFill>
        <p:spPr bwMode="auto">
          <a:xfrm>
            <a:off x="5572132" y="1571612"/>
            <a:ext cx="334963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VID_20191009_111556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1"/>
            <p:extLst>
              <p:ext uri="{DAA4B4D4-6D71-4841-9C94-3DE7FCFB9230}">
                <p14:media xmlns="" xmlns:p14="http://schemas.microsoft.com/office/powerpoint/2010/main" r:link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85719" y="1714488"/>
            <a:ext cx="3238523" cy="2428892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84975" cy="1870977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Летние и зимние оздоровительные работы с детьми с привлечением родителей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331640" y="1844824"/>
            <a:ext cx="1656184" cy="637531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Черепаха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6" descr="D:\документы\фото дс\зимние поделки\IMG_20190201_114439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348880"/>
            <a:ext cx="3960440" cy="1800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7" descr="D:\документы\фото дс\зимние поделки\IMG_20190201_114552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653136"/>
            <a:ext cx="388843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3"/>
          <p:cNvSpPr txBox="1">
            <a:spLocks/>
          </p:cNvSpPr>
          <p:nvPr/>
        </p:nvSpPr>
        <p:spPr>
          <a:xfrm>
            <a:off x="4823520" y="2132856"/>
            <a:ext cx="4320480" cy="4093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3"/>
          <p:cNvSpPr txBox="1">
            <a:spLocks/>
          </p:cNvSpPr>
          <p:nvPr/>
        </p:nvSpPr>
        <p:spPr>
          <a:xfrm>
            <a:off x="1403648" y="4221088"/>
            <a:ext cx="1656184" cy="6375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Крепость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3"/>
          <p:cNvSpPr txBox="1">
            <a:spLocks/>
          </p:cNvSpPr>
          <p:nvPr/>
        </p:nvSpPr>
        <p:spPr>
          <a:xfrm>
            <a:off x="4716016" y="1916832"/>
            <a:ext cx="417646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Фотовыставка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8475" b="11864"/>
          <a:stretch>
            <a:fillRect/>
          </a:stretch>
        </p:blipFill>
        <p:spPr bwMode="auto">
          <a:xfrm>
            <a:off x="4714876" y="2786058"/>
            <a:ext cx="4286280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Оздоравливание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детей после дневного сна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14810" y="1357298"/>
            <a:ext cx="4534794" cy="4093915"/>
          </a:xfrm>
        </p:spPr>
        <p:txBody>
          <a:bodyPr anchor="ctr">
            <a:normAutofit/>
          </a:bodyPr>
          <a:lstStyle/>
          <a:p>
            <a:pPr marL="0" indent="35560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Шли сначала тихим шагом,</a:t>
            </a:r>
          </a:p>
          <a:p>
            <a:pPr marL="0" indent="35560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Смотрим – ручеек с оврагом.</a:t>
            </a:r>
          </a:p>
          <a:p>
            <a:pPr marL="0" indent="35560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 пройти через </a:t>
            </a:r>
            <a:r>
              <a:rPr lang="ru-RU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мосточки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marL="0" indent="35560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Дружно встали на носочки.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F:\ППО\самообразование Ник\массажные коврики\IMG-672c4b6ae17060603f0efe214fd049f0-V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l="9293" b="12281"/>
          <a:stretch>
            <a:fillRect/>
          </a:stretch>
        </p:blipFill>
        <p:spPr bwMode="auto">
          <a:xfrm>
            <a:off x="285720" y="1785927"/>
            <a:ext cx="3643337" cy="43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Традиции группы «Дружная»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14282" y="1214422"/>
            <a:ext cx="4176464" cy="1000132"/>
          </a:xfrm>
        </p:spPr>
        <p:txBody>
          <a:bodyPr anchor="t">
            <a:normAutofit fontScale="85000" lnSpcReduction="1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Спортивное развлечение на 23 февраля «Мой папа сильный, смелый, потому что он - военный»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IMG-e01ab48032fe84da6ff137642531cd64-V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10336"/>
          <a:stretch>
            <a:fillRect/>
          </a:stretch>
        </p:blipFill>
        <p:spPr>
          <a:xfrm>
            <a:off x="304784" y="2132856"/>
            <a:ext cx="4176713" cy="2106563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643438" y="1214422"/>
            <a:ext cx="4248472" cy="785818"/>
          </a:xfrm>
        </p:spPr>
        <p:txBody>
          <a:bodyPr anchor="t">
            <a:normAutofit fontScale="92500" lnSpcReduction="1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Спортивные эстафеты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«Солдат Антон»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IMG-e5f47782d7de822c7e15c8e09578b1c2-V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21580" y="2307049"/>
            <a:ext cx="3692188" cy="400506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t="16827" b="6730"/>
          <a:stretch>
            <a:fillRect/>
          </a:stretch>
        </p:blipFill>
        <p:spPr bwMode="auto">
          <a:xfrm>
            <a:off x="380927" y="4365104"/>
            <a:ext cx="4076038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Взаимодействие с бабушками и дедушками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0" y="1214422"/>
            <a:ext cx="4320480" cy="486890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4374A"/>
                </a:solidFill>
                <a:latin typeface="Times New Roman" pitchFamily="18" charset="0"/>
                <a:cs typeface="Times New Roman" pitchFamily="18" charset="0"/>
              </a:rPr>
              <a:t>Презентация спортивного мероприятия ко Дню пожилого человека   </a:t>
            </a:r>
          </a:p>
          <a:p>
            <a:pPr marL="0" indent="0"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«Я с бабушкой и дедушкой дружу давным-давно»</a:t>
            </a:r>
          </a:p>
          <a:p>
            <a:endParaRPr lang="ru-RU" dirty="0"/>
          </a:p>
        </p:txBody>
      </p:sp>
      <p:pic>
        <p:nvPicPr>
          <p:cNvPr id="5" name="Содержимое 4" descr="IMG_20181005_16282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10469"/>
          <a:stretch>
            <a:fillRect/>
          </a:stretch>
        </p:blipFill>
        <p:spPr>
          <a:xfrm>
            <a:off x="598931" y="1431079"/>
            <a:ext cx="2467931" cy="2583738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39394"/>
          <a:stretch>
            <a:fillRect/>
          </a:stretch>
        </p:blipFill>
        <p:spPr bwMode="auto">
          <a:xfrm>
            <a:off x="765118" y="4189070"/>
            <a:ext cx="3714776" cy="2500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Наглядная агитация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285720" y="1214422"/>
            <a:ext cx="4176464" cy="639762"/>
          </a:xfrm>
        </p:spPr>
        <p:txBody>
          <a:bodyPr anchor="t">
            <a:normAutofit fontScale="77500" lnSpcReduction="2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Папа дружит с физкультурой –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с него пример беру!</a:t>
            </a:r>
          </a:p>
        </p:txBody>
      </p:sp>
      <p:pic>
        <p:nvPicPr>
          <p:cNvPr id="9" name="Содержимое 8" descr="IMG_20191009_16193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0825" y="2428869"/>
            <a:ext cx="4176713" cy="3571900"/>
          </a:xfrm>
        </p:spPr>
      </p:pic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>
          <a:xfrm>
            <a:off x="4714876" y="1214422"/>
            <a:ext cx="4248472" cy="639762"/>
          </a:xfrm>
        </p:spPr>
        <p:txBody>
          <a:bodyPr anchor="t">
            <a:normAutofit fontScale="92500" lnSpcReduction="2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Папка-передвижка «Подвижные игры дома»</a:t>
            </a:r>
          </a:p>
        </p:txBody>
      </p:sp>
      <p:pic>
        <p:nvPicPr>
          <p:cNvPr id="8" name="Содержимое 7" descr="IMG_20191007_07561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14876" y="2143116"/>
            <a:ext cx="4286280" cy="4714884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Итог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412776"/>
            <a:ext cx="6552728" cy="4741987"/>
          </a:xfrm>
        </p:spPr>
        <p:txBody>
          <a:bodyPr>
            <a:normAutofit/>
          </a:bodyPr>
          <a:lstStyle/>
          <a:p>
            <a:pPr marL="0" indent="452438">
              <a:buClr>
                <a:schemeClr val="bg2">
                  <a:lumMod val="25000"/>
                </a:schemeClr>
              </a:buClr>
              <a:buNone/>
            </a:pPr>
            <a:r>
              <a:rPr lang="ru-RU" dirty="0" smtClean="0">
                <a:solidFill>
                  <a:srgbClr val="04374A"/>
                </a:solidFill>
                <a:latin typeface="Times New Roman" pitchFamily="18" charset="0"/>
                <a:cs typeface="Times New Roman" pitchFamily="18" charset="0"/>
              </a:rPr>
              <a:t>В результате информация и практический опыт от совместной работы помогли родителям:</a:t>
            </a:r>
          </a:p>
          <a:p>
            <a:pPr marL="0" indent="452438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4374A"/>
                </a:solidFill>
                <a:latin typeface="Times New Roman" pitchFamily="18" charset="0"/>
                <a:cs typeface="Times New Roman" pitchFamily="18" charset="0"/>
              </a:rPr>
              <a:t>Получить необходимые знания о физическом развитии ребенка</a:t>
            </a:r>
          </a:p>
          <a:p>
            <a:pPr marL="0" indent="452438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4374A"/>
                </a:solidFill>
                <a:latin typeface="Times New Roman" pitchFamily="18" charset="0"/>
                <a:cs typeface="Times New Roman" pitchFamily="18" charset="0"/>
              </a:rPr>
              <a:t>Сформировать потребность в здоровом образе жизни</a:t>
            </a:r>
          </a:p>
          <a:p>
            <a:pPr marL="0" indent="452438">
              <a:buClr>
                <a:schemeClr val="bg2">
                  <a:lumMod val="25000"/>
                </a:schemeClr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4374A"/>
                </a:solidFill>
                <a:latin typeface="Times New Roman" pitchFamily="18" charset="0"/>
                <a:cs typeface="Times New Roman" pitchFamily="18" charset="0"/>
              </a:rPr>
              <a:t>Повысилась активность родителей, что подтверждает график</a:t>
            </a:r>
          </a:p>
          <a:p>
            <a:pPr marL="514350" indent="-514350">
              <a:buClr>
                <a:schemeClr val="bg2">
                  <a:lumMod val="25000"/>
                </a:schemeClr>
              </a:buClr>
              <a:buNone/>
            </a:pPr>
            <a:endParaRPr lang="ru-RU" dirty="0" smtClean="0"/>
          </a:p>
          <a:p>
            <a:pPr marL="514350" indent="-514350">
              <a:buClr>
                <a:schemeClr val="bg2">
                  <a:lumMod val="25000"/>
                </a:schemeClr>
              </a:buClr>
              <a:buFont typeface="Wingdings" pitchFamily="2" charset="2"/>
              <a:buChar char="q"/>
            </a:pPr>
            <a:endParaRPr lang="ru-RU" dirty="0" smtClean="0"/>
          </a:p>
          <a:p>
            <a:pPr marL="514350" indent="-514350">
              <a:buClr>
                <a:schemeClr val="bg2">
                  <a:lumMod val="25000"/>
                </a:schemeClr>
              </a:buClr>
              <a:buFont typeface="Wingdings" pitchFamily="2" charset="2"/>
              <a:buChar char="q"/>
            </a:pPr>
            <a:endParaRPr lang="ru-RU" dirty="0" smtClean="0"/>
          </a:p>
          <a:p>
            <a:pPr>
              <a:buFont typeface="Wingdings" pitchFamily="2" charset="2"/>
              <a:buChar char="q"/>
            </a:pPr>
            <a:endParaRPr lang="ru-RU" dirty="0" smtClean="0"/>
          </a:p>
          <a:p>
            <a:pPr>
              <a:buFont typeface="Wingdings" pitchFamily="2" charset="2"/>
              <a:buChar char="q"/>
            </a:pPr>
            <a:endParaRPr lang="ru-RU" dirty="0" smtClean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5855"/>
            <a:ext cx="8784975" cy="2807081"/>
          </a:xfrm>
        </p:spPr>
        <p:txBody>
          <a:bodyPr>
            <a:normAutofit/>
          </a:bodyPr>
          <a:lstStyle/>
          <a:p>
            <a:pPr algn="r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«Здоровье и счастье наших детей во многом зависит от постановки физической культуры в детском саду и семье…»</a:t>
            </a:r>
            <a:br>
              <a:rPr lang="ru-RU" sz="32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Н.М.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Амонсов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(академик)</a:t>
            </a:r>
            <a:endParaRPr lang="ru-RU" sz="2000" dirty="0">
              <a:solidFill>
                <a:schemeClr val="tx2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191003_0905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6799"/>
          <a:stretch>
            <a:fillRect/>
          </a:stretch>
        </p:blipFill>
        <p:spPr>
          <a:xfrm>
            <a:off x="714348" y="2643182"/>
            <a:ext cx="5435600" cy="2576502"/>
          </a:xfrm>
        </p:spPr>
      </p:pic>
    </p:spTree>
    <p:extLst>
      <p:ext uri="{BB962C8B-B14F-4D97-AF65-F5344CB8AC3E}">
        <p14:creationId xmlns="" xmlns:p14="http://schemas.microsoft.com/office/powerpoint/2010/main" val="2400859123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340768"/>
            <a:ext cx="7740352" cy="4680520"/>
          </a:xfrm>
        </p:spPr>
        <p:txBody>
          <a:bodyPr>
            <a:normAutofit fontScale="92500" lnSpcReduction="20000"/>
          </a:bodyPr>
          <a:lstStyle/>
          <a:p>
            <a:pPr marL="85725" indent="452438">
              <a:buNone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Важнейшим условием эффективного решения воспитательно-образовательных задач в контексте реализации ФГОС ДО является партнерство семьи и ДОУ (раздел 1 п. 1.4, п.п. 5).</a:t>
            </a:r>
          </a:p>
          <a:p>
            <a:pPr marL="85725" indent="452438">
              <a:buNone/>
              <a:defRPr/>
            </a:pP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" indent="452438">
              <a:buNone/>
              <a:defRPr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 ДО является основной для оказания помощи родителям (законным представителям) в воспитании, охране и укреплении физического и психического здоровья детей (раздел 1, п. 1.7, п.п. 6).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142844" y="1214422"/>
            <a:ext cx="8715404" cy="19288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kern="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</a:rPr>
              <a:t>Привлечение родителей к совместной активной деятельности в вопросах физического развития и укрепления здоровья детей.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9412"/>
          <a:stretch>
            <a:fillRect/>
          </a:stretch>
        </p:blipFill>
        <p:spPr bwMode="auto">
          <a:xfrm>
            <a:off x="357158" y="3000372"/>
            <a:ext cx="4857784" cy="2571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ine 253"/>
          <p:cNvSpPr>
            <a:spLocks noChangeShapeType="1"/>
          </p:cNvSpPr>
          <p:nvPr/>
        </p:nvSpPr>
        <p:spPr bwMode="gray">
          <a:xfrm flipV="1">
            <a:off x="1025341" y="6597352"/>
            <a:ext cx="5472608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rgbClr val="C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5" name="Rectangle 254"/>
          <p:cNvSpPr>
            <a:spLocks noChangeArrowheads="1"/>
          </p:cNvSpPr>
          <p:nvPr/>
        </p:nvSpPr>
        <p:spPr bwMode="gray">
          <a:xfrm rot="3419336">
            <a:off x="333346" y="5122331"/>
            <a:ext cx="479425" cy="520700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26" name="Text Box 255"/>
          <p:cNvSpPr txBox="1">
            <a:spLocks noChangeArrowheads="1"/>
          </p:cNvSpPr>
          <p:nvPr/>
        </p:nvSpPr>
        <p:spPr bwMode="gray">
          <a:xfrm>
            <a:off x="478130" y="5120943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4</a:t>
            </a:r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 flipV="1">
            <a:off x="1132279" y="1819254"/>
            <a:ext cx="7311489" cy="10694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rgbClr val="C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415425" y="1269029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1251437" y="1023015"/>
            <a:ext cx="753283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Продолжать установить 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партнёрские отношения с семьёй каждого воспитанника. </a:t>
            </a:r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553604" y="1312194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1077845" y="3123831"/>
            <a:ext cx="7383497" cy="15202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rgbClr val="C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386860" y="2255102"/>
            <a:ext cx="479425" cy="5662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596308" y="226407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 flipV="1">
            <a:off x="1077845" y="4985276"/>
            <a:ext cx="7453917" cy="29323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rgbClr val="C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436711" y="3317769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629832" y="3279883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1233734" y="1906856"/>
            <a:ext cx="8964918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Познакомить  родителей с содержанием, методами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eaLnBrk="0" hangingPunct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приёмами, физкультурно-оздоровительной работы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 eaLnBrk="0" hangingPunct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дошкольном образовательном учреждении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1132280" y="3100836"/>
            <a:ext cx="8069534" cy="19389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Повысить 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 знаний родителей в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области </a:t>
            </a:r>
          </a:p>
          <a:p>
            <a:pPr eaLnBrk="0" hangingPunct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формирования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сохранения и укрепления здоровья детей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eaLnBrk="0" hangingPunct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здорового образа жизни в семье посредством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систематического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педагогического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eaLnBrk="0" hangingPunct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медицинского просвещения. </a:t>
            </a: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1475656" y="4077072"/>
            <a:ext cx="6624736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bg1"/>
                </a:solidFill>
                <a:latin typeface="Arial" charset="0"/>
              </a:rPr>
              <a:t>  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3" name="Text Box 272"/>
          <p:cNvSpPr txBox="1">
            <a:spLocks noChangeArrowheads="1"/>
          </p:cNvSpPr>
          <p:nvPr/>
        </p:nvSpPr>
        <p:spPr bwMode="gray">
          <a:xfrm>
            <a:off x="1158848" y="4985276"/>
            <a:ext cx="5814412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Способствовать развитию </a:t>
            </a:r>
          </a:p>
          <a:p>
            <a:pPr eaLnBrk="0" hangingPunct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творческой инициативы родителей </a:t>
            </a:r>
          </a:p>
          <a:p>
            <a:pPr eaLnBrk="0" hangingPunct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формировании устойчивого </a:t>
            </a:r>
          </a:p>
          <a:p>
            <a:pPr eaLnBrk="0" hangingPunct="0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интереса в физической культуре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3024342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Формы взаимодействия с родителями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340768"/>
            <a:ext cx="6552728" cy="4248472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Информационные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(анкетирование, опросы, фотовыставки, консультации, сайт ДОУ, памятки, буклеты)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Организационные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 родительские собрания, спортивные мероприятия, досуги, развлечения, конкурсы)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Просветительские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" action="ppaction://noaction"/>
              </a:rPr>
              <a:t>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 программа ДОУ «Социального партнёрства с семьёй», круглые столы)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84975" cy="1454319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Предметно-развивающая среда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214282" y="1714488"/>
            <a:ext cx="4176464" cy="639762"/>
          </a:xfrm>
        </p:spPr>
        <p:txBody>
          <a:bodyPr anchor="t"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здоровья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Центр здоровья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4714876" y="1785926"/>
            <a:ext cx="4248472" cy="639762"/>
          </a:xfrm>
        </p:spPr>
        <p:txBody>
          <a:bodyPr anchor="t"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 физического развития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t="14423" b="13258"/>
          <a:stretch>
            <a:fillRect/>
          </a:stretch>
        </p:blipFill>
        <p:spPr bwMode="auto">
          <a:xfrm>
            <a:off x="4929190" y="2643182"/>
            <a:ext cx="4071966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Содержимое 6" descr="D:\документы\фото дс\уголки\IMG_20190401_173006.jpg"/>
          <p:cNvPicPr>
            <a:picLocks/>
          </p:cNvPicPr>
          <p:nvPr/>
        </p:nvPicPr>
        <p:blipFill>
          <a:blip r:embed="rId3" cstate="print"/>
          <a:srcRect b="14327"/>
          <a:stretch>
            <a:fillRect/>
          </a:stretch>
        </p:blipFill>
        <p:spPr bwMode="auto">
          <a:xfrm>
            <a:off x="285720" y="2571744"/>
            <a:ext cx="4022725" cy="4286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Нетрадиционное физкультурное оборудование, изготовленное родителями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IMG_20191007_07544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13975" b="4170"/>
          <a:stretch>
            <a:fillRect/>
          </a:stretch>
        </p:blipFill>
        <p:spPr>
          <a:xfrm>
            <a:off x="428596" y="2214554"/>
            <a:ext cx="3571900" cy="4643446"/>
          </a:xfrm>
        </p:spPr>
      </p:pic>
      <p:pic>
        <p:nvPicPr>
          <p:cNvPr id="11" name="Содержимое 10" descr="IMG_20191007_08110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57752" y="2143116"/>
            <a:ext cx="4179105" cy="4714884"/>
          </a:xfr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IMG_20191003_090750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 t="20289"/>
          <a:stretch>
            <a:fillRect/>
          </a:stretch>
        </p:blipFill>
        <p:spPr>
          <a:xfrm>
            <a:off x="214282" y="142852"/>
            <a:ext cx="3571875" cy="4292600"/>
          </a:xfrm>
        </p:spPr>
      </p:pic>
      <p:pic>
        <p:nvPicPr>
          <p:cNvPr id="8" name="Содержимое 7" descr="IMG_20191003_091231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 t="19847"/>
          <a:stretch>
            <a:fillRect/>
          </a:stretch>
        </p:blipFill>
        <p:spPr>
          <a:xfrm>
            <a:off x="4929190" y="142852"/>
            <a:ext cx="3786187" cy="4238625"/>
          </a:xfr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878286"/>
            <a:ext cx="2984786" cy="3979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071a3642549513f24e4495bcb3e6abe6bc74a"/>
</p:tagLst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2343</TotalTime>
  <Words>418</Words>
  <Application>Microsoft Office PowerPoint</Application>
  <PresentationFormat>Экран (4:3)</PresentationFormat>
  <Paragraphs>69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Муниципальное бюджетное дошкольное образовательное учреждение  д/с  №25 «СВЕТЛЯЧОК» г. Кстово 2019  Тема «Поддержка родителей (законных представителей) в воспитании детей, охране и укреплении их здоровья, вовлечение семей в ООД.  Формы взаимодействия с родителями и детьми»                                                               Выполнила: воспитатель первой                                                        квалификационной категории                                              Юхтанова Н.С.       </vt:lpstr>
      <vt:lpstr>«Здоровье и счастье наших детей во многом зависит от постановки физической культуры в детском саду и семье…» Н.М. Амонсов (академик)</vt:lpstr>
      <vt:lpstr>Актуальность</vt:lpstr>
      <vt:lpstr>Цель</vt:lpstr>
      <vt:lpstr>Задачи</vt:lpstr>
      <vt:lpstr>Формы взаимодействия с родителями</vt:lpstr>
      <vt:lpstr>Предметно-развивающая среда</vt:lpstr>
      <vt:lpstr>Нетрадиционное физкультурное оборудование, изготовленное родителями</vt:lpstr>
      <vt:lpstr>Слайд 9</vt:lpstr>
      <vt:lpstr>Физкультурные занятия на улице</vt:lpstr>
      <vt:lpstr>Игры на спортивной площадке</vt:lpstr>
      <vt:lpstr>Талисман, правила и речёвка группы «Дружная»</vt:lpstr>
      <vt:lpstr>Летние и зимние оздоровительные работы с детьми с привлечением родителей</vt:lpstr>
      <vt:lpstr>Оздоравливание детей после дневного сна</vt:lpstr>
      <vt:lpstr>Традиции группы «Дружная»</vt:lpstr>
      <vt:lpstr>Взаимодействие с бабушками и дедушками</vt:lpstr>
      <vt:lpstr>Наглядная агитация</vt:lpstr>
      <vt:lpstr>Итог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Бег с семьей</dc:title>
  <dc:creator>obstinate</dc:creator>
  <dc:description>Шаблон презентации с сайта https://presentation-creation.ru/</dc:description>
  <cp:lastModifiedBy>пк</cp:lastModifiedBy>
  <cp:revision>728</cp:revision>
  <dcterms:created xsi:type="dcterms:W3CDTF">2018-02-25T09:09:03Z</dcterms:created>
  <dcterms:modified xsi:type="dcterms:W3CDTF">2019-10-14T14:17:20Z</dcterms:modified>
</cp:coreProperties>
</file>