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2" r:id="rId10"/>
    <p:sldId id="267" r:id="rId11"/>
    <p:sldId id="269" r:id="rId12"/>
    <p:sldId id="268" r:id="rId13"/>
    <p:sldId id="270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00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15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60910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00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52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767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901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31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529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57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84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20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64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41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83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29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965E0-7127-40DA-BB86-1EE912D169F7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74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Содержание уголков экспериментальной деятельности.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err="1"/>
              <a:t>З</a:t>
            </a:r>
            <a:r>
              <a:rPr lang="ru-RU" dirty="0" err="1" smtClean="0"/>
              <a:t>ябрева</a:t>
            </a:r>
            <a:r>
              <a:rPr lang="ru-RU" dirty="0" smtClean="0"/>
              <a:t> Г.Н.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231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Фото0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748" y="258777"/>
            <a:ext cx="9413341" cy="6413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19772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0363" y="0"/>
            <a:ext cx="8460465" cy="6779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6162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Фото0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9909" y="190123"/>
            <a:ext cx="7799560" cy="6332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21822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0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5382" y="76542"/>
            <a:ext cx="8338242" cy="6713565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55438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Фото0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3823" y="0"/>
            <a:ext cx="81534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814433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0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8990" y="-658142"/>
            <a:ext cx="8662127" cy="7095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9659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0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1447" y="425513"/>
            <a:ext cx="7539809" cy="5967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84278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208" y="0"/>
            <a:ext cx="7341606" cy="294933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5619" y="1376128"/>
            <a:ext cx="2591554" cy="25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28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Задачи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уголка: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азвитие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первичных естественнонаучных представлений, наблюдательности, любознательности, активности, мыслительных  операций (анализ, сравнение, обобщение, классификация, наблюдение); формирование умений комплексно обследовать предмет.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636" y="4019125"/>
            <a:ext cx="23812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594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1038" y="144136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 уголке экспериментальной деятельности (мини-лаборатория, центр науки) должны быть выделены: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784" y="2833875"/>
            <a:ext cx="9064782" cy="4024125"/>
          </a:xfrm>
        </p:spPr>
        <p:txBody>
          <a:bodyPr/>
          <a:lstStyle/>
          <a:p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1) место для постоянной выставки, где размещают музей, различные коллекции. Экспонаты, редкие предметы (раковины, камни, кристаллы, перья и т.п.)</a:t>
            </a:r>
            <a:b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 место для приборов</a:t>
            </a:r>
            <a:b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Место для хранения материалов (природного, "бросового")</a:t>
            </a:r>
            <a:b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3) место для проведения опытов</a:t>
            </a:r>
            <a:b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4) место для неструктурированных материалов (песок, вода, опилки, стружка, пенопласт и др.)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8144" y="4338120"/>
            <a:ext cx="3023856" cy="25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43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524152"/>
            <a:ext cx="8610600" cy="1293028"/>
          </a:xfrm>
        </p:spPr>
        <p:txBody>
          <a:bodyPr/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Младший дошкольный возраст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8174429"/>
              </p:ext>
            </p:extLst>
          </p:nvPr>
        </p:nvGraphicFramePr>
        <p:xfrm>
          <a:off x="108642" y="2055137"/>
          <a:ext cx="12083358" cy="4939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7842">
                  <a:extLst>
                    <a:ext uri="{9D8B030D-6E8A-4147-A177-3AD203B41FA5}">
                      <a16:colId xmlns:a16="http://schemas.microsoft.com/office/drawing/2014/main" xmlns="" val="164275553"/>
                    </a:ext>
                  </a:extLst>
                </a:gridCol>
                <a:gridCol w="5299719">
                  <a:extLst>
                    <a:ext uri="{9D8B030D-6E8A-4147-A177-3AD203B41FA5}">
                      <a16:colId xmlns:a16="http://schemas.microsoft.com/office/drawing/2014/main" xmlns="" val="224426144"/>
                    </a:ext>
                  </a:extLst>
                </a:gridCol>
                <a:gridCol w="3815797">
                  <a:extLst>
                    <a:ext uri="{9D8B030D-6E8A-4147-A177-3AD203B41FA5}">
                      <a16:colId xmlns:a16="http://schemas.microsoft.com/office/drawing/2014/main" xmlns="" val="426718680"/>
                    </a:ext>
                  </a:extLst>
                </a:gridCol>
              </a:tblGrid>
              <a:tr h="460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Компонент дидактический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Компонент оборудования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Компонент стимулирующий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798363"/>
                  </a:ext>
                </a:extLst>
              </a:tr>
              <a:tr h="4478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книги познавательного характера для младшего возраста;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тематические альбомы;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коллекции:  семена разных растений, шишки, камешки, коллекции "Подарки :" (зимы, весны, осени), "Ткани".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Песок, глина;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набор игрушек резиновых и пластмассовых для игр в воде; 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материалы для игр с мыльной пеной, 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красители - пищевые и </a:t>
                      </a:r>
                      <a:r>
                        <a:rPr lang="ru-RU" sz="1400" b="1" dirty="0" smtClean="0">
                          <a:effectLst/>
                        </a:rPr>
                        <a:t>непищевые </a:t>
                      </a:r>
                      <a:r>
                        <a:rPr lang="ru-RU" sz="1400" b="1" dirty="0">
                          <a:effectLst/>
                        </a:rPr>
                        <a:t>(гуашь, акварельные краски и др.).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Простейшие приборы и приспособления: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Лупы, сосуды  для воды, "ящик ощущений" (чудесный мешочек), зеркальце для игр с "солнечным зайчиком", контейнеры из "киндер-сюрпризов" с отверстиями, внутрь помещены вещества и травы с разными запахами.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"бросовый материал": веревки, шнурки, тесьма, катушки деревянные, прищепки, пробки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семена бобов, фасоли, гороха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на видном месте вывешиваются правила работы с материалами, доступные детям  младшего возраста.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  персонажи, </a:t>
                      </a:r>
                      <a:r>
                        <a:rPr lang="ru-RU" sz="1400" b="1" dirty="0" smtClean="0">
                          <a:effectLst/>
                        </a:rPr>
                        <a:t>наделенные </a:t>
                      </a:r>
                      <a:r>
                        <a:rPr lang="ru-RU" sz="1400" b="1" dirty="0">
                          <a:effectLst/>
                        </a:rPr>
                        <a:t>определенными чертами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("почемучка") от имени которого моделируется проблемная ситуация.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86106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9" y="4058101"/>
            <a:ext cx="2936588" cy="2936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1073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399" y="375074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Средний дошкольный возраст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7362205"/>
              </p:ext>
            </p:extLst>
          </p:nvPr>
        </p:nvGraphicFramePr>
        <p:xfrm>
          <a:off x="126749" y="1428581"/>
          <a:ext cx="12065251" cy="5080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3395">
                  <a:extLst>
                    <a:ext uri="{9D8B030D-6E8A-4147-A177-3AD203B41FA5}">
                      <a16:colId xmlns:a16="http://schemas.microsoft.com/office/drawing/2014/main" xmlns="" val="2923382098"/>
                    </a:ext>
                  </a:extLst>
                </a:gridCol>
                <a:gridCol w="5291778">
                  <a:extLst>
                    <a:ext uri="{9D8B030D-6E8A-4147-A177-3AD203B41FA5}">
                      <a16:colId xmlns:a16="http://schemas.microsoft.com/office/drawing/2014/main" xmlns="" val="3404392512"/>
                    </a:ext>
                  </a:extLst>
                </a:gridCol>
                <a:gridCol w="3810078">
                  <a:extLst>
                    <a:ext uri="{9D8B030D-6E8A-4147-A177-3AD203B41FA5}">
                      <a16:colId xmlns:a16="http://schemas.microsoft.com/office/drawing/2014/main" xmlns="" val="487710263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Компонент дидактический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Компонент оборудования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Компонент стимулирующий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829205"/>
                  </a:ext>
                </a:extLst>
              </a:tr>
              <a:tr h="4683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книги познавательного характера для среднего возраста;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тематические альбомы;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коллекции:  семена разных растений, шишки, камешки, коллекции "Подарки :" (зимы, весны, осени), "Ткани". 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"Бумага", "Пуговицы"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Мини-музей (тематика различна, например "камни", чудеса из стекла" и др.)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Песок, глина;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набор игрушек резиновых и пластмассовых для игр в воде; 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материалы для игр с мыльной пеной, 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красители - пищевые и </a:t>
                      </a:r>
                      <a:r>
                        <a:rPr lang="ru-RU" sz="1400" b="1" dirty="0" smtClean="0">
                          <a:effectLst/>
                        </a:rPr>
                        <a:t>непищевые </a:t>
                      </a:r>
                      <a:r>
                        <a:rPr lang="ru-RU" sz="1400" b="1" dirty="0">
                          <a:effectLst/>
                        </a:rPr>
                        <a:t>(гуашь, акварельные краски и др.).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семена бобов, фасоли, гороха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некоторые пищевые продукты (сахар, соль, крахмал, мука)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Простейшие приборы и приспособления: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Лупы, сосуды  для воды, "ящик ощущений" (чудесный мешочек), зеркальце для игр с "солнечным зайчиком", контейнеры из "киндер-сюрпризов" с отверстиями, внутрь помещены вещества и травы с разными запахами.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"бросовый материал": веревки, шнурки, тесьма, катушки деревянные, прищепки, пробки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на видном месте вывешиваются правила работы с материалами, доступные детям  младшего возраста.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  персонажи, </a:t>
                      </a:r>
                      <a:r>
                        <a:rPr lang="ru-RU" sz="1400" b="1" dirty="0" smtClean="0">
                          <a:effectLst/>
                        </a:rPr>
                        <a:t>наделенные </a:t>
                      </a:r>
                      <a:r>
                        <a:rPr lang="ru-RU" sz="1400" b="1" dirty="0">
                          <a:effectLst/>
                        </a:rPr>
                        <a:t>определенными чертами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("почемучка") от имени которого моделируется проблемная ситуация.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карточки-схемы проведения экспериментов (заполняется воспитателем): ставится дата, опыт зарисовывается.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571685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1941" y="4307942"/>
            <a:ext cx="2550058" cy="2550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8221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Старший дошкольный возраст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1193938"/>
              </p:ext>
            </p:extLst>
          </p:nvPr>
        </p:nvGraphicFramePr>
        <p:xfrm>
          <a:off x="144855" y="1791092"/>
          <a:ext cx="12047145" cy="5066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8950">
                  <a:extLst>
                    <a:ext uri="{9D8B030D-6E8A-4147-A177-3AD203B41FA5}">
                      <a16:colId xmlns:a16="http://schemas.microsoft.com/office/drawing/2014/main" xmlns="" val="2225750974"/>
                    </a:ext>
                  </a:extLst>
                </a:gridCol>
                <a:gridCol w="5283835">
                  <a:extLst>
                    <a:ext uri="{9D8B030D-6E8A-4147-A177-3AD203B41FA5}">
                      <a16:colId xmlns:a16="http://schemas.microsoft.com/office/drawing/2014/main" xmlns="" val="315277502"/>
                    </a:ext>
                  </a:extLst>
                </a:gridCol>
                <a:gridCol w="3804360">
                  <a:extLst>
                    <a:ext uri="{9D8B030D-6E8A-4147-A177-3AD203B41FA5}">
                      <a16:colId xmlns:a16="http://schemas.microsoft.com/office/drawing/2014/main" xmlns="" val="2185755339"/>
                    </a:ext>
                  </a:extLst>
                </a:gridCol>
              </a:tblGrid>
              <a:tr h="229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>
                          <a:effectLst/>
                        </a:rPr>
                        <a:t>Компонент дидактический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>
                          <a:effectLst/>
                        </a:rPr>
                        <a:t>Компонент оборудования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Компонент стимулирующий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105867"/>
                  </a:ext>
                </a:extLst>
              </a:tr>
              <a:tr h="4836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</a:rPr>
                        <a:t>-  схемы, таблицы, модели с алгоритмами выполнения опытов;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серии картин с изображением природных сообществ;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книги познавательного характера, атласы;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тематические альбомы;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коллекции 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мини-музей (тематика различна, например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"Часы бывают разные:",  "Изделия из камня".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</a:rPr>
                        <a:t>- материалы распределены по разделам: "Песок, глина, вода", "Звук", "Магниты", "Бумага", "Свет",  "Стекло", "Резина" 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природный материал: камни, ракушки,  спил и листья деревьев, мох, семена, почва разных видов и др.;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утилизированный материал: проволока, кусочки кожи, меха, ткани, пластмассы, дерева, пробки и т.д.;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технические материалы: гайки, скрепки, болты, гвозди, винтики, шурупы, детали конструктора и т.д.;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разные виды бумаги: обычная, картон, наждачная, копировальная и т.д.;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красители: пищевые и непищевые (гуашь, акварельные краски и др.);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медицинские материалы: пипетки с закругленными концами, колбы, деревянные палочки, мерные ложки, резиновые груши, шприцы без игл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прочие материалы: зеркала, воздушные шары, масло, мука, соль, сахар, цветные и прозрачные стекла, свечи и др.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сито, воронки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половинки мыльниц, формы для льда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-проборы-помощники: увеличительное стекло, песочные часы, микроскопы, лупы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клеенчатые фартуки, нарукавники, резиновые перчатки, тряпки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мини-стенд "О чем хочу узнать завтра";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личные блокноты детей для фиксации результатов опытов;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карточки-подсказки (разрешающие -запрещающие знаки) "Что можно, что нельзя"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  персонажи, наделанные определенными чертами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("почемучка") от имени которого моделируется проблемная ситуация.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615679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1617" y="4390931"/>
            <a:ext cx="3690616" cy="245575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0009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745" y="1672075"/>
            <a:ext cx="10151533" cy="260449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Уголки экспериментирования 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3969" y="1861678"/>
            <a:ext cx="2949956" cy="2595961"/>
          </a:xfrm>
          <a:prstGeom prst="rect">
            <a:avLst/>
          </a:prstGeom>
        </p:spPr>
      </p:pic>
      <p:pic>
        <p:nvPicPr>
          <p:cNvPr id="7" name="Рисунок 6" descr="5823106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75" y="0"/>
            <a:ext cx="2326741" cy="237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967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то0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928" y="43003"/>
            <a:ext cx="9086662" cy="6814997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719313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то0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472" y="72426"/>
            <a:ext cx="11501926" cy="64698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27298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65</TotalTime>
  <Words>186</Words>
  <Application>Microsoft Office PowerPoint</Application>
  <PresentationFormat>Произвольный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След самолета</vt:lpstr>
      <vt:lpstr>Содержание уголков экспериментальной деятельности.</vt:lpstr>
      <vt:lpstr>Задачи уголка:</vt:lpstr>
      <vt:lpstr>В уголке экспериментальной деятельности (мини-лаборатория, центр науки) должны быть выделены: </vt:lpstr>
      <vt:lpstr>Младший дошкольный возраст</vt:lpstr>
      <vt:lpstr>Средний дошкольный возраст </vt:lpstr>
      <vt:lpstr>Старший дошкольный возраст </vt:lpstr>
      <vt:lpstr>Уголки экспериментирования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уголков экспериментальной деятельности.</dc:title>
  <dc:creator>User</dc:creator>
  <cp:lastModifiedBy>XTreme</cp:lastModifiedBy>
  <cp:revision>8</cp:revision>
  <dcterms:created xsi:type="dcterms:W3CDTF">2015-12-15T13:44:20Z</dcterms:created>
  <dcterms:modified xsi:type="dcterms:W3CDTF">2015-12-16T03:16:32Z</dcterms:modified>
</cp:coreProperties>
</file>