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59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DEBF-E4DB-43DC-B1E3-F31B4523F931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9EF8-5A59-4D76-BBBE-DEBF973AE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88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DEBF-E4DB-43DC-B1E3-F31B4523F931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9EF8-5A59-4D76-BBBE-DEBF973AE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819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DEBF-E4DB-43DC-B1E3-F31B4523F931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9EF8-5A59-4D76-BBBE-DEBF973AE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771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DEBF-E4DB-43DC-B1E3-F31B4523F931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9EF8-5A59-4D76-BBBE-DEBF973AE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748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DEBF-E4DB-43DC-B1E3-F31B4523F931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9EF8-5A59-4D76-BBBE-DEBF973AE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267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DEBF-E4DB-43DC-B1E3-F31B4523F931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9EF8-5A59-4D76-BBBE-DEBF973AE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043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DEBF-E4DB-43DC-B1E3-F31B4523F931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9EF8-5A59-4D76-BBBE-DEBF973AE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8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DEBF-E4DB-43DC-B1E3-F31B4523F931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9EF8-5A59-4D76-BBBE-DEBF973AE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941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DEBF-E4DB-43DC-B1E3-F31B4523F931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9EF8-5A59-4D76-BBBE-DEBF973AE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59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DEBF-E4DB-43DC-B1E3-F31B4523F931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9EF8-5A59-4D76-BBBE-DEBF973AE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30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DEBF-E4DB-43DC-B1E3-F31B4523F931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9EF8-5A59-4D76-BBBE-DEBF973AE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895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DDEBF-E4DB-43DC-B1E3-F31B4523F931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09EF8-5A59-4D76-BBBE-DEBF973AE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76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02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0849" y="170385"/>
            <a:ext cx="9144000" cy="1044640"/>
          </a:xfrm>
        </p:spPr>
        <p:txBody>
          <a:bodyPr/>
          <a:lstStyle/>
          <a:p>
            <a:r>
              <a:rPr lang="ru-RU" dirty="0" smtClean="0"/>
              <a:t>РЕКА ДЕМА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0352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2842"/>
          </a:xfrm>
        </p:spPr>
        <p:txBody>
          <a:bodyPr/>
          <a:lstStyle/>
          <a:p>
            <a:r>
              <a:rPr lang="ru-RU" dirty="0" smtClean="0"/>
              <a:t>    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РЕКА ЮРЮЗАНЬ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180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РЕКА БЕЛАЯ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377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      УРАЛЬСКИЕ ГОРЫ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0273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91114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84421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94319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5315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8" y="0"/>
            <a:ext cx="11912252" cy="6951945"/>
          </a:xfrm>
        </p:spPr>
      </p:pic>
    </p:spTree>
    <p:extLst>
      <p:ext uri="{BB962C8B-B14F-4D97-AF65-F5344CB8AC3E}">
        <p14:creationId xmlns:p14="http://schemas.microsoft.com/office/powerpoint/2010/main" val="3105609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99" y="137786"/>
            <a:ext cx="11561523" cy="6588691"/>
          </a:xfrm>
        </p:spPr>
      </p:pic>
    </p:spTree>
    <p:extLst>
      <p:ext uri="{BB962C8B-B14F-4D97-AF65-F5344CB8AC3E}">
        <p14:creationId xmlns:p14="http://schemas.microsoft.com/office/powerpoint/2010/main" val="1936375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47" y="137786"/>
            <a:ext cx="11674257" cy="6588691"/>
          </a:xfrm>
        </p:spPr>
      </p:pic>
    </p:spTree>
    <p:extLst>
      <p:ext uri="{BB962C8B-B14F-4D97-AF65-F5344CB8AC3E}">
        <p14:creationId xmlns:p14="http://schemas.microsoft.com/office/powerpoint/2010/main" val="201490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682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02710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94303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2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9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2632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4" y="0"/>
            <a:ext cx="12079266" cy="6858000"/>
          </a:xfrm>
        </p:spPr>
      </p:pic>
    </p:spTree>
    <p:extLst>
      <p:ext uri="{BB962C8B-B14F-4D97-AF65-F5344CB8AC3E}">
        <p14:creationId xmlns:p14="http://schemas.microsoft.com/office/powerpoint/2010/main" val="35002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501041"/>
            <a:ext cx="10515600" cy="567592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В нашей республике горы высокие </a:t>
            </a:r>
          </a:p>
          <a:p>
            <a:r>
              <a:rPr lang="ru-RU" sz="4800" b="1" dirty="0" smtClean="0">
                <a:solidFill>
                  <a:srgbClr val="FF0000"/>
                </a:solidFill>
              </a:rPr>
              <a:t>Реки глубокие </a:t>
            </a:r>
          </a:p>
          <a:p>
            <a:r>
              <a:rPr lang="ru-RU" sz="4800" b="1" dirty="0" smtClean="0">
                <a:solidFill>
                  <a:srgbClr val="FF0000"/>
                </a:solidFill>
              </a:rPr>
              <a:t>Степи широкие </a:t>
            </a:r>
          </a:p>
          <a:p>
            <a:r>
              <a:rPr lang="ru-RU" sz="4800" b="1" dirty="0" smtClean="0">
                <a:solidFill>
                  <a:srgbClr val="FF0000"/>
                </a:solidFill>
              </a:rPr>
              <a:t>Леса большие</a:t>
            </a:r>
          </a:p>
          <a:p>
            <a:r>
              <a:rPr lang="ru-RU" sz="4800" b="1" dirty="0" smtClean="0">
                <a:solidFill>
                  <a:srgbClr val="FF0000"/>
                </a:solidFill>
              </a:rPr>
              <a:t>А мы ребята вот какие !!! 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42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707" y="0"/>
            <a:ext cx="6889315" cy="6858000"/>
          </a:xfrm>
        </p:spPr>
      </p:pic>
      <p:sp>
        <p:nvSpPr>
          <p:cNvPr id="2" name="Прямоугольник 1"/>
          <p:cNvSpPr/>
          <p:nvPr/>
        </p:nvSpPr>
        <p:spPr>
          <a:xfrm>
            <a:off x="3244217" y="0"/>
            <a:ext cx="90605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ПРЕЗИДЕНТ </a:t>
            </a:r>
          </a:p>
          <a:p>
            <a:pPr algn="ctr"/>
            <a:r>
              <a:rPr lang="ru-RU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РЕСПУБЛИКИ БАШКОРТОСТАН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710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1288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30</Words>
  <Application>Microsoft Office PowerPoint</Application>
  <PresentationFormat>Широкоэкранный</PresentationFormat>
  <Paragraphs>11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РЕКА ДЕМА </vt:lpstr>
      <vt:lpstr>                                     РЕКА ЮРЮЗАНЬ </vt:lpstr>
      <vt:lpstr>РЕКА БЕЛАЯ </vt:lpstr>
      <vt:lpstr>                                       УРАЛЬСКИЕ ГОРЫ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11</cp:revision>
  <dcterms:created xsi:type="dcterms:W3CDTF">2019-10-07T03:05:10Z</dcterms:created>
  <dcterms:modified xsi:type="dcterms:W3CDTF">2019-10-07T13:34:48Z</dcterms:modified>
</cp:coreProperties>
</file>