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9" r:id="rId4"/>
    <p:sldId id="260" r:id="rId5"/>
    <p:sldId id="262" r:id="rId6"/>
    <p:sldId id="274" r:id="rId7"/>
    <p:sldId id="275" r:id="rId8"/>
    <p:sldId id="276" r:id="rId9"/>
    <p:sldId id="272" r:id="rId10"/>
    <p:sldId id="258" r:id="rId11"/>
    <p:sldId id="263" r:id="rId12"/>
    <p:sldId id="264" r:id="rId13"/>
    <p:sldId id="265" r:id="rId14"/>
    <p:sldId id="266" r:id="rId15"/>
    <p:sldId id="277" r:id="rId16"/>
    <p:sldId id="273"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79" autoAdjust="0"/>
  </p:normalViewPr>
  <p:slideViewPr>
    <p:cSldViewPr>
      <p:cViewPr varScale="1">
        <p:scale>
          <a:sx n="54" d="100"/>
          <a:sy n="54" d="100"/>
        </p:scale>
        <p:origin x="-42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1A7F92-62C7-4C81-A4C9-8522580DC8D4}" type="datetimeFigureOut">
              <a:rPr lang="ru-RU" smtClean="0"/>
              <a:t>15.03.2015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67C175-0A38-4354-A1D1-7467E930EAD6}" type="slidenum">
              <a:rPr lang="ru-RU" smtClean="0"/>
              <a:t>‹#›</a:t>
            </a:fld>
            <a:endParaRPr lang="ru-RU"/>
          </a:p>
        </p:txBody>
      </p:sp>
    </p:spTree>
    <p:extLst>
      <p:ext uri="{BB962C8B-B14F-4D97-AF65-F5344CB8AC3E}">
        <p14:creationId xmlns:p14="http://schemas.microsoft.com/office/powerpoint/2010/main" val="3695571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ru-RU" altLang="ru-RU">
              <a:solidFill>
                <a:prstClr val="white"/>
              </a:solidFill>
              <a:latin typeface="Arial" charset="0"/>
            </a:endParaRPr>
          </a:p>
        </p:txBody>
      </p:sp>
      <p:sp>
        <p:nvSpPr>
          <p:cNvPr id="44035" name="Rectangle 2"/>
          <p:cNvSpPr>
            <a:spLocks noGrp="1" noChangeArrowheads="1"/>
          </p:cNvSpPr>
          <p:nvPr>
            <p:ph type="body"/>
          </p:nvPr>
        </p:nvSpPr>
        <p:spPr>
          <a:xfrm>
            <a:off x="685800" y="4343400"/>
            <a:ext cx="54816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ru-RU" altLang="ru-RU">
              <a:solidFill>
                <a:prstClr val="white"/>
              </a:solidFill>
              <a:latin typeface="Arial" charset="0"/>
            </a:endParaRPr>
          </a:p>
        </p:txBody>
      </p:sp>
      <p:sp>
        <p:nvSpPr>
          <p:cNvPr id="50179" name="Rectangle 2"/>
          <p:cNvSpPr>
            <a:spLocks noGrp="1" noChangeArrowheads="1"/>
          </p:cNvSpPr>
          <p:nvPr>
            <p:ph type="body"/>
          </p:nvPr>
        </p:nvSpPr>
        <p:spPr>
          <a:xfrm>
            <a:off x="685800" y="4343400"/>
            <a:ext cx="54816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ru-RU" altLang="ru-RU">
              <a:solidFill>
                <a:prstClr val="white"/>
              </a:solidFill>
              <a:latin typeface="Arial" charset="0"/>
            </a:endParaRPr>
          </a:p>
        </p:txBody>
      </p:sp>
      <p:sp>
        <p:nvSpPr>
          <p:cNvPr id="58371" name="Rectangle 2"/>
          <p:cNvSpPr>
            <a:spLocks noGrp="1" noChangeArrowheads="1"/>
          </p:cNvSpPr>
          <p:nvPr>
            <p:ph type="body"/>
          </p:nvPr>
        </p:nvSpPr>
        <p:spPr>
          <a:xfrm>
            <a:off x="685800" y="4343400"/>
            <a:ext cx="54816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ru-RU" altLang="ru-RU">
              <a:solidFill>
                <a:prstClr val="white"/>
              </a:solidFill>
              <a:latin typeface="Arial" charset="0"/>
            </a:endParaRPr>
          </a:p>
        </p:txBody>
      </p:sp>
      <p:sp>
        <p:nvSpPr>
          <p:cNvPr id="55299" name="Rectangle 2"/>
          <p:cNvSpPr>
            <a:spLocks noGrp="1" noChangeArrowheads="1"/>
          </p:cNvSpPr>
          <p:nvPr>
            <p:ph type="body"/>
          </p:nvPr>
        </p:nvSpPr>
        <p:spPr>
          <a:xfrm>
            <a:off x="685800" y="4343400"/>
            <a:ext cx="54816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0" y="-12376150"/>
            <a:ext cx="1588" cy="26142950"/>
          </a:xfrm>
          <a:prstGeom prst="rect">
            <a:avLst/>
          </a:prstGeom>
          <a:solidFill>
            <a:srgbClr val="FFFFFF"/>
          </a:solidFill>
          <a:ln w="9525">
            <a:solidFill>
              <a:srgbClr val="000000"/>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ru-RU" altLang="ru-RU">
              <a:solidFill>
                <a:prstClr val="white"/>
              </a:solidFill>
              <a:latin typeface="Arial" charset="0"/>
            </a:endParaRPr>
          </a:p>
        </p:txBody>
      </p:sp>
      <p:sp>
        <p:nvSpPr>
          <p:cNvPr id="57347" name="Rectangle 2"/>
          <p:cNvSpPr>
            <a:spLocks noGrp="1" noChangeArrowheads="1"/>
          </p:cNvSpPr>
          <p:nvPr>
            <p:ph type="body"/>
          </p:nvPr>
        </p:nvSpPr>
        <p:spPr>
          <a:xfrm>
            <a:off x="685800" y="4343400"/>
            <a:ext cx="54816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ru-RU" altLang="ru-RU">
              <a:solidFill>
                <a:prstClr val="white"/>
              </a:solidFill>
              <a:latin typeface="Arial" charset="0"/>
            </a:endParaRPr>
          </a:p>
        </p:txBody>
      </p:sp>
      <p:sp>
        <p:nvSpPr>
          <p:cNvPr id="44035" name="Rectangle 2"/>
          <p:cNvSpPr>
            <a:spLocks noGrp="1" noChangeArrowheads="1"/>
          </p:cNvSpPr>
          <p:nvPr>
            <p:ph type="body"/>
          </p:nvPr>
        </p:nvSpPr>
        <p:spPr>
          <a:xfrm>
            <a:off x="685800" y="4343400"/>
            <a:ext cx="54816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ru-RU" altLang="ru-RU">
              <a:solidFill>
                <a:prstClr val="white"/>
              </a:solidFill>
              <a:latin typeface="Arial" charset="0"/>
            </a:endParaRPr>
          </a:p>
        </p:txBody>
      </p:sp>
      <p:sp>
        <p:nvSpPr>
          <p:cNvPr id="67587" name="Rectangle 2"/>
          <p:cNvSpPr>
            <a:spLocks noGrp="1" noChangeArrowheads="1"/>
          </p:cNvSpPr>
          <p:nvPr>
            <p:ph type="body"/>
          </p:nvPr>
        </p:nvSpPr>
        <p:spPr>
          <a:xfrm>
            <a:off x="685800" y="4343400"/>
            <a:ext cx="54816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ru-RU" altLang="ru-RU">
              <a:solidFill>
                <a:prstClr val="white"/>
              </a:solidFill>
              <a:latin typeface="Arial" charset="0"/>
            </a:endParaRPr>
          </a:p>
        </p:txBody>
      </p:sp>
      <p:sp>
        <p:nvSpPr>
          <p:cNvPr id="46083" name="Rectangle 2"/>
          <p:cNvSpPr>
            <a:spLocks noGrp="1" noChangeArrowheads="1"/>
          </p:cNvSpPr>
          <p:nvPr>
            <p:ph type="body"/>
          </p:nvPr>
        </p:nvSpPr>
        <p:spPr>
          <a:xfrm>
            <a:off x="685800" y="4343400"/>
            <a:ext cx="54816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ru-RU" altLang="ru-RU">
              <a:solidFill>
                <a:prstClr val="white"/>
              </a:solidFill>
              <a:latin typeface="Arial" charset="0"/>
            </a:endParaRPr>
          </a:p>
        </p:txBody>
      </p:sp>
      <p:sp>
        <p:nvSpPr>
          <p:cNvPr id="47107" name="Rectangle 2"/>
          <p:cNvSpPr>
            <a:spLocks noGrp="1" noChangeArrowheads="1"/>
          </p:cNvSpPr>
          <p:nvPr>
            <p:ph type="body"/>
          </p:nvPr>
        </p:nvSpPr>
        <p:spPr>
          <a:xfrm>
            <a:off x="685800" y="4343400"/>
            <a:ext cx="54816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ru-RU" altLang="ru-RU">
              <a:solidFill>
                <a:prstClr val="white"/>
              </a:solidFill>
              <a:latin typeface="Arial" charset="0"/>
            </a:endParaRPr>
          </a:p>
        </p:txBody>
      </p:sp>
      <p:sp>
        <p:nvSpPr>
          <p:cNvPr id="48131" name="Rectangle 2"/>
          <p:cNvSpPr>
            <a:spLocks noGrp="1" noChangeArrowheads="1"/>
          </p:cNvSpPr>
          <p:nvPr>
            <p:ph type="body"/>
          </p:nvPr>
        </p:nvSpPr>
        <p:spPr>
          <a:xfrm>
            <a:off x="685800" y="4343400"/>
            <a:ext cx="54816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1143000" y="695325"/>
            <a:ext cx="4572000" cy="3429000"/>
          </a:xfrm>
          <a:prstGeom prst="rect">
            <a:avLst/>
          </a:prstGeom>
          <a:solidFill>
            <a:srgbClr val="FFFFFF"/>
          </a:solidFill>
          <a:ln w="9360">
            <a:solidFill>
              <a:srgbClr val="000000"/>
            </a:solidFill>
            <a:miter lim="800000"/>
            <a:headEnd/>
            <a:tailEnd/>
          </a:ln>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ru-RU" altLang="ru-RU">
              <a:solidFill>
                <a:prstClr val="white"/>
              </a:solidFill>
              <a:latin typeface="Arial" charset="0"/>
            </a:endParaRPr>
          </a:p>
        </p:txBody>
      </p:sp>
      <p:sp>
        <p:nvSpPr>
          <p:cNvPr id="49155" name="Rectangle 2"/>
          <p:cNvSpPr>
            <a:spLocks noGrp="1" noChangeArrowheads="1"/>
          </p:cNvSpPr>
          <p:nvPr>
            <p:ph type="body"/>
          </p:nvPr>
        </p:nvSpPr>
        <p:spPr>
          <a:xfrm>
            <a:off x="685800" y="4343400"/>
            <a:ext cx="5481638" cy="41116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658D712-FA23-4A74-9642-474D54C6A3EC}" type="datetimeFigureOut">
              <a:rPr lang="ru-RU" smtClean="0"/>
              <a:t>15.03.2015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7EABA7-8A45-4F42-9F45-F90B7BA12433}" type="slidenum">
              <a:rPr lang="ru-RU" smtClean="0"/>
              <a:t>‹#›</a:t>
            </a:fld>
            <a:endParaRPr lang="ru-RU"/>
          </a:p>
        </p:txBody>
      </p:sp>
    </p:spTree>
    <p:extLst>
      <p:ext uri="{BB962C8B-B14F-4D97-AF65-F5344CB8AC3E}">
        <p14:creationId xmlns:p14="http://schemas.microsoft.com/office/powerpoint/2010/main" val="646655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58D712-FA23-4A74-9642-474D54C6A3EC}" type="datetimeFigureOut">
              <a:rPr lang="ru-RU" smtClean="0"/>
              <a:t>15.03.2015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7EABA7-8A45-4F42-9F45-F90B7BA12433}" type="slidenum">
              <a:rPr lang="ru-RU" smtClean="0"/>
              <a:t>‹#›</a:t>
            </a:fld>
            <a:endParaRPr lang="ru-RU"/>
          </a:p>
        </p:txBody>
      </p:sp>
    </p:spTree>
    <p:extLst>
      <p:ext uri="{BB962C8B-B14F-4D97-AF65-F5344CB8AC3E}">
        <p14:creationId xmlns:p14="http://schemas.microsoft.com/office/powerpoint/2010/main" val="1298117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58D712-FA23-4A74-9642-474D54C6A3EC}" type="datetimeFigureOut">
              <a:rPr lang="ru-RU" smtClean="0"/>
              <a:t>15.03.2015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7EABA7-8A45-4F42-9F45-F90B7BA12433}" type="slidenum">
              <a:rPr lang="ru-RU" smtClean="0"/>
              <a:t>‹#›</a:t>
            </a:fld>
            <a:endParaRPr lang="ru-RU"/>
          </a:p>
        </p:txBody>
      </p:sp>
    </p:spTree>
    <p:extLst>
      <p:ext uri="{BB962C8B-B14F-4D97-AF65-F5344CB8AC3E}">
        <p14:creationId xmlns:p14="http://schemas.microsoft.com/office/powerpoint/2010/main" val="2782818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CBBB72A4-434F-4316-8522-E07212104851}" type="slidenum">
              <a:rPr lang="en-GB"/>
              <a:pPr>
                <a:defRPr/>
              </a:pPr>
              <a:t>‹#›</a:t>
            </a:fld>
            <a:endParaRPr lang="en-GB"/>
          </a:p>
        </p:txBody>
      </p:sp>
    </p:spTree>
    <p:extLst>
      <p:ext uri="{BB962C8B-B14F-4D97-AF65-F5344CB8AC3E}">
        <p14:creationId xmlns:p14="http://schemas.microsoft.com/office/powerpoint/2010/main" val="3571861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6CDC5021-784D-4A19-8303-F1DF82777C40}" type="slidenum">
              <a:rPr lang="en-GB"/>
              <a:pPr>
                <a:defRPr/>
              </a:pPr>
              <a:t>‹#›</a:t>
            </a:fld>
            <a:endParaRPr lang="en-GB"/>
          </a:p>
        </p:txBody>
      </p:sp>
    </p:spTree>
    <p:extLst>
      <p:ext uri="{BB962C8B-B14F-4D97-AF65-F5344CB8AC3E}">
        <p14:creationId xmlns:p14="http://schemas.microsoft.com/office/powerpoint/2010/main" val="2659141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sldNum" idx="10"/>
          </p:nvPr>
        </p:nvSpPr>
        <p:spPr>
          <a:ln/>
        </p:spPr>
        <p:txBody>
          <a:bodyPr/>
          <a:lstStyle>
            <a:lvl1pPr>
              <a:defRPr/>
            </a:lvl1pPr>
          </a:lstStyle>
          <a:p>
            <a:pPr>
              <a:defRPr/>
            </a:pPr>
            <a:fld id="{150A9E8A-6547-47DE-AE61-C3C39F87E19C}" type="slidenum">
              <a:rPr lang="en-GB"/>
              <a:pPr>
                <a:defRPr/>
              </a:pPr>
              <a:t>‹#›</a:t>
            </a:fld>
            <a:endParaRPr lang="en-GB"/>
          </a:p>
        </p:txBody>
      </p:sp>
    </p:spTree>
    <p:extLst>
      <p:ext uri="{BB962C8B-B14F-4D97-AF65-F5344CB8AC3E}">
        <p14:creationId xmlns:p14="http://schemas.microsoft.com/office/powerpoint/2010/main" val="844475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542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5025" y="1600200"/>
            <a:ext cx="4035425"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sldNum" idx="10"/>
          </p:nvPr>
        </p:nvSpPr>
        <p:spPr>
          <a:ln/>
        </p:spPr>
        <p:txBody>
          <a:bodyPr/>
          <a:lstStyle>
            <a:lvl1pPr>
              <a:defRPr/>
            </a:lvl1pPr>
          </a:lstStyle>
          <a:p>
            <a:pPr>
              <a:defRPr/>
            </a:pPr>
            <a:fld id="{2835B3D5-C704-4FFF-8F74-06B20705F539}" type="slidenum">
              <a:rPr lang="en-GB"/>
              <a:pPr>
                <a:defRPr/>
              </a:pPr>
              <a:t>‹#›</a:t>
            </a:fld>
            <a:endParaRPr lang="en-GB"/>
          </a:p>
        </p:txBody>
      </p:sp>
    </p:spTree>
    <p:extLst>
      <p:ext uri="{BB962C8B-B14F-4D97-AF65-F5344CB8AC3E}">
        <p14:creationId xmlns:p14="http://schemas.microsoft.com/office/powerpoint/2010/main" val="2245028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sldNum" idx="10"/>
          </p:nvPr>
        </p:nvSpPr>
        <p:spPr>
          <a:ln/>
        </p:spPr>
        <p:txBody>
          <a:bodyPr/>
          <a:lstStyle>
            <a:lvl1pPr>
              <a:defRPr/>
            </a:lvl1pPr>
          </a:lstStyle>
          <a:p>
            <a:pPr>
              <a:defRPr/>
            </a:pPr>
            <a:fld id="{54B14F44-6D45-4E81-B169-4254B31AE420}" type="slidenum">
              <a:rPr lang="en-GB"/>
              <a:pPr>
                <a:defRPr/>
              </a:pPr>
              <a:t>‹#›</a:t>
            </a:fld>
            <a:endParaRPr lang="en-GB"/>
          </a:p>
        </p:txBody>
      </p:sp>
    </p:spTree>
    <p:extLst>
      <p:ext uri="{BB962C8B-B14F-4D97-AF65-F5344CB8AC3E}">
        <p14:creationId xmlns:p14="http://schemas.microsoft.com/office/powerpoint/2010/main" val="189001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sldNum" idx="10"/>
          </p:nvPr>
        </p:nvSpPr>
        <p:spPr>
          <a:ln/>
        </p:spPr>
        <p:txBody>
          <a:bodyPr/>
          <a:lstStyle>
            <a:lvl1pPr>
              <a:defRPr/>
            </a:lvl1pPr>
          </a:lstStyle>
          <a:p>
            <a:pPr>
              <a:defRPr/>
            </a:pPr>
            <a:fld id="{950EF17E-F977-4C26-AC70-0D48F707AACF}" type="slidenum">
              <a:rPr lang="en-GB"/>
              <a:pPr>
                <a:defRPr/>
              </a:pPr>
              <a:t>‹#›</a:t>
            </a:fld>
            <a:endParaRPr lang="en-GB"/>
          </a:p>
        </p:txBody>
      </p:sp>
    </p:spTree>
    <p:extLst>
      <p:ext uri="{BB962C8B-B14F-4D97-AF65-F5344CB8AC3E}">
        <p14:creationId xmlns:p14="http://schemas.microsoft.com/office/powerpoint/2010/main" val="2573423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FAC1D24E-C0ED-4D3F-AB0A-6DC5F2BDF98B}" type="slidenum">
              <a:rPr lang="en-GB"/>
              <a:pPr>
                <a:defRPr/>
              </a:pPr>
              <a:t>‹#›</a:t>
            </a:fld>
            <a:endParaRPr lang="en-GB"/>
          </a:p>
        </p:txBody>
      </p:sp>
    </p:spTree>
    <p:extLst>
      <p:ext uri="{BB962C8B-B14F-4D97-AF65-F5344CB8AC3E}">
        <p14:creationId xmlns:p14="http://schemas.microsoft.com/office/powerpoint/2010/main" val="3002009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sldNum" idx="10"/>
          </p:nvPr>
        </p:nvSpPr>
        <p:spPr>
          <a:ln/>
        </p:spPr>
        <p:txBody>
          <a:bodyPr/>
          <a:lstStyle>
            <a:lvl1pPr>
              <a:defRPr/>
            </a:lvl1pPr>
          </a:lstStyle>
          <a:p>
            <a:pPr>
              <a:defRPr/>
            </a:pPr>
            <a:fld id="{EE08E174-49C9-4F79-9AAF-5B6BA1E55475}" type="slidenum">
              <a:rPr lang="en-GB"/>
              <a:pPr>
                <a:defRPr/>
              </a:pPr>
              <a:t>‹#›</a:t>
            </a:fld>
            <a:endParaRPr lang="en-GB"/>
          </a:p>
        </p:txBody>
      </p:sp>
    </p:spTree>
    <p:extLst>
      <p:ext uri="{BB962C8B-B14F-4D97-AF65-F5344CB8AC3E}">
        <p14:creationId xmlns:p14="http://schemas.microsoft.com/office/powerpoint/2010/main" val="2316117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658D712-FA23-4A74-9642-474D54C6A3EC}" type="datetimeFigureOut">
              <a:rPr lang="ru-RU" smtClean="0"/>
              <a:t>15.03.2015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7EABA7-8A45-4F42-9F45-F90B7BA12433}" type="slidenum">
              <a:rPr lang="ru-RU" smtClean="0"/>
              <a:t>‹#›</a:t>
            </a:fld>
            <a:endParaRPr lang="ru-RU"/>
          </a:p>
        </p:txBody>
      </p:sp>
    </p:spTree>
    <p:extLst>
      <p:ext uri="{BB962C8B-B14F-4D97-AF65-F5344CB8AC3E}">
        <p14:creationId xmlns:p14="http://schemas.microsoft.com/office/powerpoint/2010/main" val="4215805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sldNum" idx="10"/>
          </p:nvPr>
        </p:nvSpPr>
        <p:spPr>
          <a:ln/>
        </p:spPr>
        <p:txBody>
          <a:bodyPr/>
          <a:lstStyle>
            <a:lvl1pPr>
              <a:defRPr/>
            </a:lvl1pPr>
          </a:lstStyle>
          <a:p>
            <a:pPr>
              <a:defRPr/>
            </a:pPr>
            <a:fld id="{F463D724-2721-4E74-BD66-291CCAB66BD7}" type="slidenum">
              <a:rPr lang="en-GB"/>
              <a:pPr>
                <a:defRPr/>
              </a:pPr>
              <a:t>‹#›</a:t>
            </a:fld>
            <a:endParaRPr lang="en-GB"/>
          </a:p>
        </p:txBody>
      </p:sp>
    </p:spTree>
    <p:extLst>
      <p:ext uri="{BB962C8B-B14F-4D97-AF65-F5344CB8AC3E}">
        <p14:creationId xmlns:p14="http://schemas.microsoft.com/office/powerpoint/2010/main" val="2007041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3AF6E370-3184-4D6A-872F-FC137631679E}" type="slidenum">
              <a:rPr lang="en-GB"/>
              <a:pPr>
                <a:defRPr/>
              </a:pPr>
              <a:t>‹#›</a:t>
            </a:fld>
            <a:endParaRPr lang="en-GB"/>
          </a:p>
        </p:txBody>
      </p:sp>
    </p:spTree>
    <p:extLst>
      <p:ext uri="{BB962C8B-B14F-4D97-AF65-F5344CB8AC3E}">
        <p14:creationId xmlns:p14="http://schemas.microsoft.com/office/powerpoint/2010/main" val="2083732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4638" y="-206375"/>
            <a:ext cx="2055812" cy="63261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6375"/>
            <a:ext cx="6015038" cy="63261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sldNum" idx="10"/>
          </p:nvPr>
        </p:nvSpPr>
        <p:spPr>
          <a:ln/>
        </p:spPr>
        <p:txBody>
          <a:bodyPr/>
          <a:lstStyle>
            <a:lvl1pPr>
              <a:defRPr/>
            </a:lvl1pPr>
          </a:lstStyle>
          <a:p>
            <a:pPr>
              <a:defRPr/>
            </a:pPr>
            <a:fld id="{EDA0FC0E-535C-4375-AD8A-932ED1B38D05}" type="slidenum">
              <a:rPr lang="en-GB"/>
              <a:pPr>
                <a:defRPr/>
              </a:pPr>
              <a:t>‹#›</a:t>
            </a:fld>
            <a:endParaRPr lang="en-GB"/>
          </a:p>
        </p:txBody>
      </p:sp>
    </p:spTree>
    <p:extLst>
      <p:ext uri="{BB962C8B-B14F-4D97-AF65-F5344CB8AC3E}">
        <p14:creationId xmlns:p14="http://schemas.microsoft.com/office/powerpoint/2010/main" val="74112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658D712-FA23-4A74-9642-474D54C6A3EC}" type="datetimeFigureOut">
              <a:rPr lang="ru-RU" smtClean="0"/>
              <a:t>15.03.2015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7EABA7-8A45-4F42-9F45-F90B7BA12433}" type="slidenum">
              <a:rPr lang="ru-RU" smtClean="0"/>
              <a:t>‹#›</a:t>
            </a:fld>
            <a:endParaRPr lang="ru-RU"/>
          </a:p>
        </p:txBody>
      </p:sp>
    </p:spTree>
    <p:extLst>
      <p:ext uri="{BB962C8B-B14F-4D97-AF65-F5344CB8AC3E}">
        <p14:creationId xmlns:p14="http://schemas.microsoft.com/office/powerpoint/2010/main" val="69502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658D712-FA23-4A74-9642-474D54C6A3EC}" type="datetimeFigureOut">
              <a:rPr lang="ru-RU" smtClean="0"/>
              <a:t>15.03.2015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7EABA7-8A45-4F42-9F45-F90B7BA12433}" type="slidenum">
              <a:rPr lang="ru-RU" smtClean="0"/>
              <a:t>‹#›</a:t>
            </a:fld>
            <a:endParaRPr lang="ru-RU"/>
          </a:p>
        </p:txBody>
      </p:sp>
    </p:spTree>
    <p:extLst>
      <p:ext uri="{BB962C8B-B14F-4D97-AF65-F5344CB8AC3E}">
        <p14:creationId xmlns:p14="http://schemas.microsoft.com/office/powerpoint/2010/main" val="2292861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658D712-FA23-4A74-9642-474D54C6A3EC}" type="datetimeFigureOut">
              <a:rPr lang="ru-RU" smtClean="0"/>
              <a:t>15.03.2015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7EABA7-8A45-4F42-9F45-F90B7BA12433}" type="slidenum">
              <a:rPr lang="ru-RU" smtClean="0"/>
              <a:t>‹#›</a:t>
            </a:fld>
            <a:endParaRPr lang="ru-RU"/>
          </a:p>
        </p:txBody>
      </p:sp>
    </p:spTree>
    <p:extLst>
      <p:ext uri="{BB962C8B-B14F-4D97-AF65-F5344CB8AC3E}">
        <p14:creationId xmlns:p14="http://schemas.microsoft.com/office/powerpoint/2010/main" val="2596868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658D712-FA23-4A74-9642-474D54C6A3EC}" type="datetimeFigureOut">
              <a:rPr lang="ru-RU" smtClean="0"/>
              <a:t>15.03.2015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07EABA7-8A45-4F42-9F45-F90B7BA12433}" type="slidenum">
              <a:rPr lang="ru-RU" smtClean="0"/>
              <a:t>‹#›</a:t>
            </a:fld>
            <a:endParaRPr lang="ru-RU"/>
          </a:p>
        </p:txBody>
      </p:sp>
    </p:spTree>
    <p:extLst>
      <p:ext uri="{BB962C8B-B14F-4D97-AF65-F5344CB8AC3E}">
        <p14:creationId xmlns:p14="http://schemas.microsoft.com/office/powerpoint/2010/main" val="36424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658D712-FA23-4A74-9642-474D54C6A3EC}" type="datetimeFigureOut">
              <a:rPr lang="ru-RU" smtClean="0"/>
              <a:t>15.03.2015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7EABA7-8A45-4F42-9F45-F90B7BA12433}" type="slidenum">
              <a:rPr lang="ru-RU" smtClean="0"/>
              <a:t>‹#›</a:t>
            </a:fld>
            <a:endParaRPr lang="ru-RU"/>
          </a:p>
        </p:txBody>
      </p:sp>
    </p:spTree>
    <p:extLst>
      <p:ext uri="{BB962C8B-B14F-4D97-AF65-F5344CB8AC3E}">
        <p14:creationId xmlns:p14="http://schemas.microsoft.com/office/powerpoint/2010/main" val="383130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658D712-FA23-4A74-9642-474D54C6A3EC}" type="datetimeFigureOut">
              <a:rPr lang="ru-RU" smtClean="0"/>
              <a:t>15.03.2015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7EABA7-8A45-4F42-9F45-F90B7BA12433}" type="slidenum">
              <a:rPr lang="ru-RU" smtClean="0"/>
              <a:t>‹#›</a:t>
            </a:fld>
            <a:endParaRPr lang="ru-RU"/>
          </a:p>
        </p:txBody>
      </p:sp>
    </p:spTree>
    <p:extLst>
      <p:ext uri="{BB962C8B-B14F-4D97-AF65-F5344CB8AC3E}">
        <p14:creationId xmlns:p14="http://schemas.microsoft.com/office/powerpoint/2010/main" val="1284706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658D712-FA23-4A74-9642-474D54C6A3EC}" type="datetimeFigureOut">
              <a:rPr lang="ru-RU" smtClean="0"/>
              <a:t>15.03.2015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7EABA7-8A45-4F42-9F45-F90B7BA12433}" type="slidenum">
              <a:rPr lang="ru-RU" smtClean="0"/>
              <a:t>‹#›</a:t>
            </a:fld>
            <a:endParaRPr lang="ru-RU"/>
          </a:p>
        </p:txBody>
      </p:sp>
    </p:spTree>
    <p:extLst>
      <p:ext uri="{BB962C8B-B14F-4D97-AF65-F5344CB8AC3E}">
        <p14:creationId xmlns:p14="http://schemas.microsoft.com/office/powerpoint/2010/main" val="69107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58D712-FA23-4A74-9642-474D54C6A3EC}" type="datetimeFigureOut">
              <a:rPr lang="ru-RU" smtClean="0"/>
              <a:t>15.03.2015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BA7-8A45-4F42-9F45-F90B7BA12433}" type="slidenum">
              <a:rPr lang="ru-RU" smtClean="0"/>
              <a:t>‹#›</a:t>
            </a:fld>
            <a:endParaRPr lang="ru-RU"/>
          </a:p>
        </p:txBody>
      </p:sp>
    </p:spTree>
    <p:extLst>
      <p:ext uri="{BB962C8B-B14F-4D97-AF65-F5344CB8AC3E}">
        <p14:creationId xmlns:p14="http://schemas.microsoft.com/office/powerpoint/2010/main" val="3303859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CD1FF"/>
            </a:gs>
            <a:gs pos="100000">
              <a:srgbClr val="E1E8F5"/>
            </a:gs>
          </a:gsLst>
          <a:lin ang="10800000" scaled="1"/>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06375"/>
            <a:ext cx="822325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1027" name="Rectangle 2"/>
          <p:cNvSpPr>
            <a:spLocks noGrp="1" noChangeArrowheads="1"/>
          </p:cNvSpPr>
          <p:nvPr>
            <p:ph type="body" idx="1"/>
          </p:nvPr>
        </p:nvSpPr>
        <p:spPr bwMode="auto">
          <a:xfrm>
            <a:off x="457200" y="1600200"/>
            <a:ext cx="8223250" cy="451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Четвертый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2" name="Text Box 3"/>
          <p:cNvSpPr txBox="1">
            <a:spLocks noChangeArrowheads="1"/>
          </p:cNvSpPr>
          <p:nvPr/>
        </p:nvSpPr>
        <p:spPr bwMode="auto">
          <a:xfrm>
            <a:off x="457200" y="6307138"/>
            <a:ext cx="2132013" cy="460375"/>
          </a:xfrm>
          <a:prstGeom prst="rect">
            <a:avLst/>
          </a:prstGeom>
          <a:no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8" charset="0"/>
              <a:buNone/>
              <a:defRPr/>
            </a:pPr>
            <a:endParaRPr lang="ru-RU">
              <a:solidFill>
                <a:srgbClr val="FFFFFF"/>
              </a:solidFill>
              <a:latin typeface="Arial" charset="0"/>
            </a:endParaRPr>
          </a:p>
        </p:txBody>
      </p:sp>
      <p:sp>
        <p:nvSpPr>
          <p:cNvPr id="1028" name="Text Box 4"/>
          <p:cNvSpPr txBox="1">
            <a:spLocks noChangeArrowheads="1"/>
          </p:cNvSpPr>
          <p:nvPr/>
        </p:nvSpPr>
        <p:spPr bwMode="auto">
          <a:xfrm>
            <a:off x="3124200" y="6308725"/>
            <a:ext cx="2895600" cy="460375"/>
          </a:xfrm>
          <a:prstGeom prst="rect">
            <a:avLst/>
          </a:prstGeom>
          <a:noFill/>
          <a:ln w="9525">
            <a:noFill/>
            <a:round/>
            <a:headEnd/>
            <a:tailEnd/>
          </a:ln>
          <a:effectLst/>
        </p:spPr>
        <p:txBody>
          <a:bodyPr wrap="none" anchor="ctr"/>
          <a:lstStyle/>
          <a:p>
            <a:pPr defTabSz="449263" fontAlgn="base">
              <a:spcBef>
                <a:spcPct val="0"/>
              </a:spcBef>
              <a:spcAft>
                <a:spcPct val="0"/>
              </a:spcAft>
              <a:buClr>
                <a:srgbClr val="000000"/>
              </a:buClr>
              <a:buSzPct val="100000"/>
              <a:buFont typeface="Times New Roman" pitchFamily="18" charset="0"/>
              <a:buNone/>
              <a:defRPr/>
            </a:pPr>
            <a:endParaRPr lang="ru-RU">
              <a:solidFill>
                <a:srgbClr val="FFFFFF"/>
              </a:solidFill>
              <a:latin typeface="Arial" charset="0"/>
            </a:endParaRPr>
          </a:p>
        </p:txBody>
      </p:sp>
      <p:sp>
        <p:nvSpPr>
          <p:cNvPr id="1029" name="Rectangle 5"/>
          <p:cNvSpPr>
            <a:spLocks noGrp="1" noChangeArrowheads="1"/>
          </p:cNvSpPr>
          <p:nvPr>
            <p:ph type="sldNum"/>
          </p:nvPr>
        </p:nvSpPr>
        <p:spPr bwMode="auto">
          <a:xfrm>
            <a:off x="6553200" y="6356350"/>
            <a:ext cx="2127250" cy="35877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898989"/>
                </a:solidFill>
                <a:latin typeface="+mn-lt"/>
              </a:defRPr>
            </a:lvl1pPr>
          </a:lstStyle>
          <a:p>
            <a:pPr defTabSz="449263" fontAlgn="base">
              <a:spcBef>
                <a:spcPct val="0"/>
              </a:spcBef>
              <a:spcAft>
                <a:spcPct val="0"/>
              </a:spcAft>
              <a:buClr>
                <a:srgbClr val="000000"/>
              </a:buClr>
              <a:buSzPct val="100000"/>
              <a:buFont typeface="Times New Roman" pitchFamily="18" charset="0"/>
              <a:buNone/>
              <a:defRPr/>
            </a:pPr>
            <a:fld id="{A74DE48A-F096-4FCE-B8E8-B8F68E31F55F}" type="slidenum">
              <a:rPr lang="en-GB"/>
              <a:pPr defTabSz="449263" fontAlgn="base">
                <a:spcBef>
                  <a:spcPct val="0"/>
                </a:spcBef>
                <a:spcAft>
                  <a:spcPct val="0"/>
                </a:spcAft>
                <a:buClr>
                  <a:srgbClr val="000000"/>
                </a:buClr>
                <a:buSzPct val="100000"/>
                <a:buFont typeface="Times New Roman" pitchFamily="18" charset="0"/>
                <a:buNone/>
                <a:defRPr/>
              </a:pPr>
              <a:t>‹#›</a:t>
            </a:fld>
            <a:endParaRPr lang="en-GB"/>
          </a:p>
        </p:txBody>
      </p:sp>
    </p:spTree>
    <p:extLst>
      <p:ext uri="{BB962C8B-B14F-4D97-AF65-F5344CB8AC3E}">
        <p14:creationId xmlns:p14="http://schemas.microsoft.com/office/powerpoint/2010/main" val="2053516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DejaVu Sans" charset="0"/>
          <a:cs typeface="DejaVu Sans"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buChar char="•"/>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buChar char="–"/>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buChar char="•"/>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buChar char="»"/>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11.jpeg"/><Relationship Id="rId4" Type="http://schemas.openxmlformats.org/officeDocument/2006/relationships/slide" Target="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371600" y="3779133"/>
            <a:ext cx="6400800" cy="1752600"/>
          </a:xfrm>
        </p:spPr>
        <p:txBody>
          <a:bodyPr/>
          <a:lstStyle/>
          <a:p>
            <a:endParaRPr lang="ru-RU" dirty="0"/>
          </a:p>
        </p:txBody>
      </p:sp>
      <p:grpSp>
        <p:nvGrpSpPr>
          <p:cNvPr id="5" name="Group 1"/>
          <p:cNvGrpSpPr>
            <a:grpSpLocks/>
          </p:cNvGrpSpPr>
          <p:nvPr/>
        </p:nvGrpSpPr>
        <p:grpSpPr bwMode="auto">
          <a:xfrm>
            <a:off x="53752" y="79435"/>
            <a:ext cx="9036496" cy="6699130"/>
            <a:chOff x="568" y="135"/>
            <a:chExt cx="4647" cy="3605"/>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 y="135"/>
              <a:ext cx="4647" cy="36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Picture 3">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l="93770" t="20193" r="1840" b="20613"/>
            <a:stretch>
              <a:fillRect/>
            </a:stretch>
          </p:blipFill>
          <p:spPr bwMode="auto">
            <a:xfrm>
              <a:off x="4924" y="871"/>
              <a:ext cx="205" cy="21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 name="Picture 4">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l="73912" t="40349" r="6241" b="17940"/>
            <a:stretch>
              <a:fillRect/>
            </a:stretch>
          </p:blipFill>
          <p:spPr bwMode="auto">
            <a:xfrm>
              <a:off x="4001" y="1588"/>
              <a:ext cx="923" cy="15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5">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l="49640" t="59207" r="32730" b="23325"/>
            <a:stretch>
              <a:fillRect/>
            </a:stretch>
          </p:blipFill>
          <p:spPr bwMode="auto">
            <a:xfrm>
              <a:off x="2874" y="2268"/>
              <a:ext cx="820" cy="6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0" name="Picture 6">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t="61909" r="49277"/>
            <a:stretch>
              <a:fillRect/>
            </a:stretch>
          </p:blipFill>
          <p:spPr bwMode="auto">
            <a:xfrm>
              <a:off x="568" y="2358"/>
              <a:ext cx="2357" cy="13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1" name="Picture 7">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r="47066" b="31398"/>
            <a:stretch>
              <a:fillRect/>
            </a:stretch>
          </p:blipFill>
          <p:spPr bwMode="auto">
            <a:xfrm>
              <a:off x="568" y="135"/>
              <a:ext cx="2459" cy="24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2" name="Picture 8">
              <a:hlinkClick r:id="" action="ppaction://noaction"/>
            </p:cNvPr>
            <p:cNvPicPr>
              <a:picLocks noChangeAspect="1" noChangeArrowheads="1"/>
            </p:cNvPicPr>
            <p:nvPr/>
          </p:nvPicPr>
          <p:blipFill>
            <a:blip r:embed="rId2">
              <a:extLst>
                <a:ext uri="{28A0092B-C50C-407E-A947-70E740481C1C}">
                  <a14:useLocalDpi xmlns:a14="http://schemas.microsoft.com/office/drawing/2010/main" val="0"/>
                </a:ext>
              </a:extLst>
            </a:blip>
            <a:srcRect l="49640" r="22794" b="39479"/>
            <a:stretch>
              <a:fillRect/>
            </a:stretch>
          </p:blipFill>
          <p:spPr bwMode="auto">
            <a:xfrm>
              <a:off x="2874" y="135"/>
              <a:ext cx="1280" cy="21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2" name="Заголовок 1"/>
          <p:cNvSpPr>
            <a:spLocks noGrp="1"/>
          </p:cNvSpPr>
          <p:nvPr>
            <p:ph type="ctrTitle"/>
          </p:nvPr>
        </p:nvSpPr>
        <p:spPr>
          <a:xfrm>
            <a:off x="-249886" y="5274581"/>
            <a:ext cx="9505055" cy="1250764"/>
          </a:xfrm>
        </p:spPr>
        <p:txBody>
          <a:bodyPr>
            <a:noAutofit/>
          </a:bodyPr>
          <a:lstStyle/>
          <a:p>
            <a:r>
              <a:rPr lang="ru-RU" sz="6600" b="1" dirty="0" smtClean="0">
                <a:solidFill>
                  <a:srgbClr val="C00000"/>
                </a:solidFill>
                <a:latin typeface="Times New Roman" panose="02020603050405020304" pitchFamily="18" charset="0"/>
                <a:cs typeface="Times New Roman" panose="02020603050405020304" pitchFamily="18" charset="0"/>
              </a:rPr>
              <a:t>Сочинение по картине</a:t>
            </a:r>
            <a:endParaRPr lang="ru-RU" sz="6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4692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360363" y="3248332"/>
            <a:ext cx="5143500" cy="194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defTabSz="449263" eaLnBrk="1" fontAlgn="base" hangingPunct="1">
              <a:spcBef>
                <a:spcPct val="0"/>
              </a:spcBef>
              <a:spcAft>
                <a:spcPct val="0"/>
              </a:spcAft>
              <a:buClr>
                <a:srgbClr val="000000"/>
              </a:buClr>
              <a:buSzPct val="100000"/>
              <a:buFont typeface="Times New Roman" pitchFamily="18" charset="0"/>
              <a:buNone/>
            </a:pPr>
            <a:r>
              <a:rPr lang="ru-RU" sz="2400" dirty="0" smtClean="0">
                <a:solidFill>
                  <a:schemeClr val="tx1"/>
                </a:solidFill>
              </a:rPr>
              <a:t>(Снег: плотный</a:t>
            </a:r>
            <a:r>
              <a:rPr lang="ru-RU" sz="2400" dirty="0">
                <a:solidFill>
                  <a:schemeClr val="tx1"/>
                </a:solidFill>
              </a:rPr>
              <a:t>, серый, грязный, </a:t>
            </a:r>
            <a:r>
              <a:rPr lang="ru-RU" sz="2400" dirty="0">
                <a:solidFill>
                  <a:schemeClr val="tx1"/>
                </a:solidFill>
                <a:latin typeface="Times New Roman" panose="02020603050405020304" pitchFamily="18" charset="0"/>
                <a:cs typeface="Times New Roman" panose="02020603050405020304" pitchFamily="18" charset="0"/>
              </a:rPr>
              <a:t>ноздреватый, </a:t>
            </a:r>
            <a:r>
              <a:rPr lang="ru-RU" sz="2400" dirty="0" smtClean="0">
                <a:solidFill>
                  <a:schemeClr val="tx1"/>
                </a:solidFill>
                <a:latin typeface="Times New Roman" panose="02020603050405020304" pitchFamily="18" charset="0"/>
                <a:cs typeface="Times New Roman" panose="02020603050405020304" pitchFamily="18" charset="0"/>
              </a:rPr>
              <a:t>рыхлый)</a:t>
            </a:r>
            <a:endParaRPr lang="ru-RU" altLang="ru-RU" sz="2400" b="1" dirty="0" smtClean="0">
              <a:solidFill>
                <a:schemeClr val="tx1"/>
              </a:solidFill>
              <a:latin typeface="Times New Roman" panose="02020603050405020304" pitchFamily="18" charset="0"/>
              <a:cs typeface="Times New Roman" panose="02020603050405020304" pitchFamily="18" charset="0"/>
            </a:endParaRPr>
          </a:p>
          <a:p>
            <a:pPr defTabSz="449263" eaLnBrk="1" fontAlgn="base" hangingPunct="1">
              <a:lnSpc>
                <a:spcPct val="150000"/>
              </a:lnSpc>
              <a:spcBef>
                <a:spcPct val="0"/>
              </a:spcBef>
              <a:spcAft>
                <a:spcPct val="0"/>
              </a:spcAft>
              <a:buClr>
                <a:srgbClr val="000000"/>
              </a:buClr>
              <a:buSzPct val="100000"/>
              <a:buFont typeface="Times New Roman" pitchFamily="18" charset="0"/>
              <a:buNone/>
            </a:pPr>
            <a:r>
              <a:rPr lang="ru-RU" altLang="ru-RU" sz="2400" b="1" dirty="0" smtClean="0">
                <a:solidFill>
                  <a:srgbClr val="002060"/>
                </a:solidFill>
                <a:latin typeface="Times New Roman" panose="02020603050405020304" pitchFamily="18" charset="0"/>
                <a:cs typeface="Times New Roman" panose="02020603050405020304" pitchFamily="18" charset="0"/>
              </a:rPr>
              <a:t>с</a:t>
            </a:r>
            <a:r>
              <a:rPr lang="en-GB" altLang="ru-RU" sz="2400" b="1" dirty="0" err="1" smtClean="0">
                <a:solidFill>
                  <a:srgbClr val="002060"/>
                </a:solidFill>
                <a:latin typeface="Times New Roman" panose="02020603050405020304" pitchFamily="18" charset="0"/>
                <a:cs typeface="Times New Roman" panose="02020603050405020304" pitchFamily="18" charset="0"/>
              </a:rPr>
              <a:t>нег</a:t>
            </a:r>
            <a:r>
              <a:rPr lang="ru-RU" altLang="ru-RU" sz="2400" b="1" dirty="0" smtClean="0">
                <a:solidFill>
                  <a:srgbClr val="002060"/>
                </a:solidFill>
                <a:latin typeface="Times New Roman" panose="02020603050405020304" pitchFamily="18" charset="0"/>
                <a:cs typeface="Times New Roman" panose="02020603050405020304" pitchFamily="18" charset="0"/>
              </a:rPr>
              <a:t>, </a:t>
            </a:r>
            <a:r>
              <a:rPr lang="en-GB" altLang="ru-RU" sz="2400" b="1" dirty="0" err="1" smtClean="0">
                <a:solidFill>
                  <a:srgbClr val="002060"/>
                </a:solidFill>
                <a:latin typeface="Times New Roman" panose="02020603050405020304" pitchFamily="18" charset="0"/>
                <a:cs typeface="Times New Roman" panose="02020603050405020304" pitchFamily="18" charset="0"/>
              </a:rPr>
              <a:t>разными</a:t>
            </a:r>
            <a:r>
              <a:rPr lang="ru-RU" altLang="ru-RU" sz="2400" b="1" dirty="0" smtClean="0">
                <a:solidFill>
                  <a:srgbClr val="002060"/>
                </a:solidFill>
                <a:latin typeface="Times New Roman" panose="02020603050405020304" pitchFamily="18" charset="0"/>
                <a:cs typeface="Times New Roman" panose="02020603050405020304" pitchFamily="18" charset="0"/>
              </a:rPr>
              <a:t>, </a:t>
            </a:r>
            <a:r>
              <a:rPr lang="ru-RU" altLang="ru-RU" sz="2400" b="1" dirty="0">
                <a:solidFill>
                  <a:srgbClr val="002060"/>
                </a:solidFill>
                <a:latin typeface="Times New Roman" panose="02020603050405020304" pitchFamily="18" charset="0"/>
                <a:cs typeface="Times New Roman" panose="02020603050405020304" pitchFamily="18" charset="0"/>
              </a:rPr>
              <a:t>р</a:t>
            </a:r>
            <a:r>
              <a:rPr lang="en-GB" altLang="ru-RU" sz="2400" b="1" dirty="0" err="1" smtClean="0">
                <a:solidFill>
                  <a:srgbClr val="002060"/>
                </a:solidFill>
                <a:latin typeface="Times New Roman" panose="02020603050405020304" pitchFamily="18" charset="0"/>
                <a:cs typeface="Times New Roman" panose="02020603050405020304" pitchFamily="18" charset="0"/>
              </a:rPr>
              <a:t>ыхлый</a:t>
            </a:r>
            <a:r>
              <a:rPr lang="ru-RU" altLang="ru-RU" sz="2400" b="1" dirty="0" smtClean="0">
                <a:solidFill>
                  <a:srgbClr val="002060"/>
                </a:solidFill>
                <a:latin typeface="Times New Roman" panose="02020603050405020304" pitchFamily="18" charset="0"/>
                <a:cs typeface="Times New Roman" panose="02020603050405020304" pitchFamily="18" charset="0"/>
              </a:rPr>
              <a:t>, </a:t>
            </a:r>
            <a:r>
              <a:rPr lang="en-GB" altLang="ru-RU" sz="2400" b="1" dirty="0" err="1" smtClean="0">
                <a:solidFill>
                  <a:srgbClr val="002060"/>
                </a:solidFill>
                <a:latin typeface="Times New Roman" panose="02020603050405020304" pitchFamily="18" charset="0"/>
                <a:cs typeface="Times New Roman" panose="02020603050405020304" pitchFamily="18" charset="0"/>
              </a:rPr>
              <a:t>оттенками</a:t>
            </a:r>
            <a:r>
              <a:rPr lang="ru-RU" altLang="ru-RU" sz="2400" b="1" dirty="0" smtClean="0">
                <a:solidFill>
                  <a:srgbClr val="002060"/>
                </a:solidFill>
                <a:latin typeface="Times New Roman" panose="02020603050405020304" pitchFamily="18" charset="0"/>
                <a:cs typeface="Times New Roman" panose="02020603050405020304" pitchFamily="18" charset="0"/>
              </a:rPr>
              <a:t> </a:t>
            </a:r>
            <a:r>
              <a:rPr lang="en-GB" altLang="ru-RU" sz="2400" b="1" dirty="0" err="1">
                <a:solidFill>
                  <a:srgbClr val="002060"/>
                </a:solidFill>
                <a:latin typeface="Times New Roman" panose="02020603050405020304" pitchFamily="18" charset="0"/>
                <a:cs typeface="Times New Roman" panose="02020603050405020304" pitchFamily="18" charset="0"/>
              </a:rPr>
              <a:t>перелива</a:t>
            </a:r>
            <a:r>
              <a:rPr lang="ru-RU" altLang="ru-RU" sz="2400" b="1" dirty="0" err="1">
                <a:solidFill>
                  <a:srgbClr val="002060"/>
                </a:solidFill>
                <a:latin typeface="Times New Roman" panose="02020603050405020304" pitchFamily="18" charset="0"/>
                <a:cs typeface="Times New Roman" panose="02020603050405020304" pitchFamily="18" charset="0"/>
              </a:rPr>
              <a:t>ет</a:t>
            </a:r>
            <a:r>
              <a:rPr lang="en-GB" altLang="ru-RU" sz="2400" b="1" dirty="0" err="1">
                <a:solidFill>
                  <a:srgbClr val="002060"/>
                </a:solidFill>
                <a:latin typeface="Times New Roman" panose="02020603050405020304" pitchFamily="18" charset="0"/>
                <a:cs typeface="Times New Roman" panose="02020603050405020304" pitchFamily="18" charset="0"/>
              </a:rPr>
              <a:t>ся</a:t>
            </a:r>
            <a:r>
              <a:rPr lang="en-GB" altLang="ru-RU" sz="2400" b="1" dirty="0">
                <a:solidFill>
                  <a:srgbClr val="002060"/>
                </a:solidFill>
                <a:latin typeface="Times New Roman" panose="02020603050405020304" pitchFamily="18" charset="0"/>
                <a:cs typeface="Times New Roman" panose="02020603050405020304" pitchFamily="18" charset="0"/>
              </a:rPr>
              <a:t> </a:t>
            </a:r>
          </a:p>
        </p:txBody>
      </p:sp>
      <p:sp>
        <p:nvSpPr>
          <p:cNvPr id="9218" name="Rectangle 2"/>
          <p:cNvSpPr>
            <a:spLocks noChangeArrowheads="1"/>
          </p:cNvSpPr>
          <p:nvPr/>
        </p:nvSpPr>
        <p:spPr bwMode="auto">
          <a:xfrm>
            <a:off x="357739" y="5354894"/>
            <a:ext cx="7068167"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defTabSz="449263" eaLnBrk="1" fontAlgn="base" hangingPunct="1">
              <a:lnSpc>
                <a:spcPct val="150000"/>
              </a:lnSpc>
              <a:spcBef>
                <a:spcPct val="0"/>
              </a:spcBef>
              <a:spcAft>
                <a:spcPct val="0"/>
              </a:spcAft>
              <a:buClr>
                <a:srgbClr val="000000"/>
              </a:buClr>
              <a:buSzPct val="100000"/>
              <a:buFont typeface="Times New Roman" pitchFamily="18" charset="0"/>
              <a:buNone/>
            </a:pPr>
            <a:r>
              <a:rPr lang="ru-RU" altLang="ru-RU" sz="2400" b="1" dirty="0">
                <a:solidFill>
                  <a:srgbClr val="002060"/>
                </a:solidFill>
                <a:latin typeface="Times New Roman" panose="02020603050405020304" pitchFamily="18" charset="0"/>
                <a:cs typeface="Times New Roman" panose="02020603050405020304" pitchFamily="18" charset="0"/>
              </a:rPr>
              <a:t>к</a:t>
            </a:r>
            <a:r>
              <a:rPr lang="en-GB" altLang="ru-RU" sz="2400" b="1" dirty="0" err="1">
                <a:solidFill>
                  <a:srgbClr val="002060"/>
                </a:solidFill>
                <a:latin typeface="Times New Roman" panose="02020603050405020304" pitchFamily="18" charset="0"/>
                <a:cs typeface="Times New Roman" panose="02020603050405020304" pitchFamily="18" charset="0"/>
              </a:rPr>
              <a:t>ом</a:t>
            </a:r>
            <a:r>
              <a:rPr lang="en-GB" altLang="ru-RU" sz="2400" b="1" dirty="0">
                <a:solidFill>
                  <a:srgbClr val="002060"/>
                </a:solidFill>
                <a:latin typeface="Times New Roman" panose="02020603050405020304" pitchFamily="18" charset="0"/>
                <a:cs typeface="Times New Roman" panose="02020603050405020304" pitchFamily="18" charset="0"/>
              </a:rPr>
              <a:t> </a:t>
            </a:r>
            <a:r>
              <a:rPr lang="ru-RU" altLang="ru-RU" sz="2400" b="1" dirty="0" smtClean="0">
                <a:solidFill>
                  <a:srgbClr val="002060"/>
                </a:solidFill>
                <a:latin typeface="Times New Roman" panose="02020603050405020304" pitchFamily="18" charset="0"/>
                <a:cs typeface="Times New Roman" panose="02020603050405020304" pitchFamily="18" charset="0"/>
              </a:rPr>
              <a:t>, упадёт, </a:t>
            </a:r>
            <a:r>
              <a:rPr lang="en-GB" altLang="ru-RU" sz="2400" b="1" dirty="0" err="1">
                <a:solidFill>
                  <a:srgbClr val="002060"/>
                </a:solidFill>
                <a:latin typeface="Times New Roman" panose="02020603050405020304" pitchFamily="18" charset="0"/>
                <a:cs typeface="Times New Roman" panose="02020603050405020304" pitchFamily="18" charset="0"/>
              </a:rPr>
              <a:t>снега</a:t>
            </a:r>
            <a:r>
              <a:rPr lang="en-GB" altLang="ru-RU" sz="2400" b="1" dirty="0">
                <a:solidFill>
                  <a:srgbClr val="002060"/>
                </a:solidFill>
                <a:latin typeface="Times New Roman" panose="02020603050405020304" pitchFamily="18" charset="0"/>
                <a:cs typeface="Times New Roman" panose="02020603050405020304" pitchFamily="18" charset="0"/>
              </a:rPr>
              <a:t> </a:t>
            </a:r>
            <a:r>
              <a:rPr lang="ru-RU" altLang="ru-RU" sz="2400" b="1" dirty="0" smtClean="0">
                <a:solidFill>
                  <a:srgbClr val="002060"/>
                </a:solidFill>
                <a:latin typeface="Times New Roman" panose="02020603050405020304" pitchFamily="18" charset="0"/>
                <a:cs typeface="Times New Roman" panose="02020603050405020304" pitchFamily="18" charset="0"/>
              </a:rPr>
              <a:t>, скоро,</a:t>
            </a:r>
          </a:p>
          <a:p>
            <a:pPr defTabSz="449263" eaLnBrk="1" fontAlgn="base" hangingPunct="1">
              <a:lnSpc>
                <a:spcPct val="150000"/>
              </a:lnSpc>
              <a:spcBef>
                <a:spcPct val="0"/>
              </a:spcBef>
              <a:spcAft>
                <a:spcPct val="0"/>
              </a:spcAft>
              <a:buClr>
                <a:srgbClr val="000000"/>
              </a:buClr>
              <a:buSzPct val="100000"/>
              <a:buFont typeface="Times New Roman" pitchFamily="18" charset="0"/>
              <a:buNone/>
            </a:pPr>
            <a:r>
              <a:rPr lang="ru-RU" altLang="ru-RU" sz="2400" b="1" dirty="0" smtClean="0">
                <a:solidFill>
                  <a:srgbClr val="002060"/>
                </a:solidFill>
                <a:latin typeface="Times New Roman" panose="02020603050405020304" pitchFamily="18" charset="0"/>
                <a:cs typeface="Times New Roman" panose="02020603050405020304" pitchFamily="18" charset="0"/>
              </a:rPr>
              <a:t> </a:t>
            </a:r>
            <a:r>
              <a:rPr lang="ru-RU" altLang="ru-RU" sz="2400" b="1" dirty="0">
                <a:solidFill>
                  <a:srgbClr val="002060"/>
                </a:solidFill>
                <a:latin typeface="Times New Roman" panose="02020603050405020304" pitchFamily="18" charset="0"/>
                <a:cs typeface="Times New Roman" panose="02020603050405020304" pitchFamily="18" charset="0"/>
              </a:rPr>
              <a:t>на подтаял солнце </a:t>
            </a:r>
          </a:p>
        </p:txBody>
      </p:sp>
      <p:pic>
        <p:nvPicPr>
          <p:cNvPr id="81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85750"/>
            <a:ext cx="5210175" cy="2971800"/>
          </a:xfrm>
          <a:prstGeom prst="rect">
            <a:avLst/>
          </a:prstGeom>
          <a:noFill/>
          <a:ln w="936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8197" name="Picture 4">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5317" y="285750"/>
            <a:ext cx="3086100" cy="4587875"/>
          </a:xfrm>
          <a:prstGeom prst="rect">
            <a:avLst/>
          </a:prstGeom>
          <a:noFill/>
          <a:ln w="936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05378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92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14313"/>
            <a:ext cx="2714625" cy="4324350"/>
          </a:xfrm>
          <a:prstGeom prst="rect">
            <a:avLst/>
          </a:prstGeom>
          <a:noFill/>
          <a:ln w="936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0242" name="Rectangle 2"/>
          <p:cNvSpPr>
            <a:spLocks noChangeArrowheads="1"/>
          </p:cNvSpPr>
          <p:nvPr/>
        </p:nvSpPr>
        <p:spPr bwMode="auto">
          <a:xfrm>
            <a:off x="179388" y="5286375"/>
            <a:ext cx="8713787" cy="130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algn="ctr" defTabSz="449263" eaLnBrk="1" fontAlgn="base" hangingPunct="1">
              <a:lnSpc>
                <a:spcPct val="150000"/>
              </a:lnSpc>
              <a:spcBef>
                <a:spcPct val="0"/>
              </a:spcBef>
              <a:spcAft>
                <a:spcPct val="0"/>
              </a:spcAft>
              <a:buClr>
                <a:srgbClr val="000000"/>
              </a:buClr>
              <a:buSzPct val="100000"/>
              <a:buFont typeface="Times New Roman" pitchFamily="18" charset="0"/>
              <a:buNone/>
            </a:pPr>
            <a:r>
              <a:rPr lang="ru-RU" altLang="ru-RU" sz="2800" b="1" dirty="0">
                <a:solidFill>
                  <a:schemeClr val="tx1"/>
                </a:solidFill>
                <a:latin typeface="Times New Roman" panose="02020603050405020304" pitchFamily="18" charset="0"/>
                <a:cs typeface="Times New Roman" panose="02020603050405020304" pitchFamily="18" charset="0"/>
              </a:rPr>
              <a:t>С</a:t>
            </a:r>
            <a:r>
              <a:rPr lang="en-GB" altLang="ru-RU" sz="2800" b="1" dirty="0" err="1">
                <a:solidFill>
                  <a:schemeClr val="tx1"/>
                </a:solidFill>
                <a:latin typeface="Times New Roman" panose="02020603050405020304" pitchFamily="18" charset="0"/>
                <a:cs typeface="Times New Roman" panose="02020603050405020304" pitchFamily="18" charset="0"/>
              </a:rPr>
              <a:t>ветятся</a:t>
            </a:r>
            <a:r>
              <a:rPr lang="ru-RU" altLang="ru-RU" sz="2800" b="1" dirty="0">
                <a:solidFill>
                  <a:schemeClr val="tx1"/>
                </a:solidFill>
                <a:latin typeface="Times New Roman" panose="02020603050405020304" pitchFamily="18" charset="0"/>
                <a:cs typeface="Times New Roman" panose="02020603050405020304" pitchFamily="18" charset="0"/>
              </a:rPr>
              <a:t>… с</a:t>
            </a:r>
            <a:r>
              <a:rPr lang="en-GB" altLang="ru-RU" sz="2800" b="1" dirty="0" err="1">
                <a:solidFill>
                  <a:schemeClr val="tx1"/>
                </a:solidFill>
                <a:latin typeface="Times New Roman" panose="02020603050405020304" pitchFamily="18" charset="0"/>
                <a:cs typeface="Times New Roman" panose="02020603050405020304" pitchFamily="18" charset="0"/>
              </a:rPr>
              <a:t>тволы</a:t>
            </a:r>
            <a:r>
              <a:rPr lang="en-GB" altLang="ru-RU" sz="2800" b="1" dirty="0">
                <a:solidFill>
                  <a:schemeClr val="tx1"/>
                </a:solidFill>
                <a:latin typeface="Times New Roman" panose="02020603050405020304" pitchFamily="18" charset="0"/>
                <a:cs typeface="Times New Roman" panose="02020603050405020304" pitchFamily="18" charset="0"/>
              </a:rPr>
              <a:t> </a:t>
            </a:r>
            <a:r>
              <a:rPr lang="ru-RU" altLang="ru-RU" sz="2800" b="1" dirty="0">
                <a:solidFill>
                  <a:schemeClr val="tx1"/>
                </a:solidFill>
                <a:latin typeface="Times New Roman" panose="02020603050405020304" pitchFamily="18" charset="0"/>
                <a:cs typeface="Times New Roman" panose="02020603050405020304" pitchFamily="18" charset="0"/>
              </a:rPr>
              <a:t>осинок</a:t>
            </a:r>
            <a:r>
              <a:rPr lang="en-GB" altLang="ru-RU" sz="2800" b="1" dirty="0">
                <a:solidFill>
                  <a:schemeClr val="tx1"/>
                </a:solidFill>
                <a:latin typeface="Times New Roman" panose="02020603050405020304" pitchFamily="18" charset="0"/>
                <a:cs typeface="Times New Roman" panose="02020603050405020304" pitchFamily="18" charset="0"/>
              </a:rPr>
              <a:t>, а </a:t>
            </a:r>
            <a:r>
              <a:rPr lang="en-GB" altLang="ru-RU" sz="2800" b="1" dirty="0" err="1">
                <a:solidFill>
                  <a:schemeClr val="tx1"/>
                </a:solidFill>
                <a:latin typeface="Times New Roman" panose="02020603050405020304" pitchFamily="18" charset="0"/>
                <a:cs typeface="Times New Roman" panose="02020603050405020304" pitchFamily="18" charset="0"/>
              </a:rPr>
              <a:t>за</a:t>
            </a:r>
            <a:r>
              <a:rPr lang="en-GB" altLang="ru-RU" sz="2800" b="1" dirty="0">
                <a:solidFill>
                  <a:schemeClr val="tx1"/>
                </a:solidFill>
                <a:latin typeface="Times New Roman" panose="02020603050405020304" pitchFamily="18" charset="0"/>
                <a:cs typeface="Times New Roman" panose="02020603050405020304" pitchFamily="18" charset="0"/>
              </a:rPr>
              <a:t> </a:t>
            </a:r>
            <a:r>
              <a:rPr lang="en-GB" altLang="ru-RU" sz="2800" b="1" dirty="0" err="1">
                <a:solidFill>
                  <a:schemeClr val="tx1"/>
                </a:solidFill>
                <a:latin typeface="Times New Roman" panose="02020603050405020304" pitchFamily="18" charset="0"/>
                <a:cs typeface="Times New Roman" panose="02020603050405020304" pitchFamily="18" charset="0"/>
              </a:rPr>
              <a:t>ними</a:t>
            </a:r>
            <a:r>
              <a:rPr lang="en-GB" altLang="ru-RU" sz="2800" b="1" dirty="0">
                <a:solidFill>
                  <a:schemeClr val="tx1"/>
                </a:solidFill>
                <a:latin typeface="Times New Roman" panose="02020603050405020304" pitchFamily="18" charset="0"/>
                <a:cs typeface="Times New Roman" panose="02020603050405020304" pitchFamily="18" charset="0"/>
              </a:rPr>
              <a:t> </a:t>
            </a:r>
            <a:r>
              <a:rPr lang="ru-RU" altLang="ru-RU" sz="2800" b="1" dirty="0">
                <a:solidFill>
                  <a:schemeClr val="tx1"/>
                </a:solidFill>
                <a:latin typeface="Times New Roman" panose="02020603050405020304" pitchFamily="18" charset="0"/>
                <a:cs typeface="Times New Roman" panose="02020603050405020304" pitchFamily="18" charset="0"/>
              </a:rPr>
              <a:t>…</a:t>
            </a:r>
            <a:r>
              <a:rPr lang="en-GB" altLang="ru-RU" sz="2800" b="1" dirty="0">
                <a:solidFill>
                  <a:schemeClr val="tx1"/>
                </a:solidFill>
                <a:latin typeface="Times New Roman" panose="02020603050405020304" pitchFamily="18" charset="0"/>
                <a:cs typeface="Times New Roman" panose="02020603050405020304" pitchFamily="18" charset="0"/>
              </a:rPr>
              <a:t> </a:t>
            </a:r>
            <a:r>
              <a:rPr lang="en-GB" altLang="ru-RU" sz="2800" b="1" dirty="0" err="1">
                <a:solidFill>
                  <a:schemeClr val="tx1"/>
                </a:solidFill>
                <a:latin typeface="Times New Roman" panose="02020603050405020304" pitchFamily="18" charset="0"/>
                <a:cs typeface="Times New Roman" panose="02020603050405020304" pitchFamily="18" charset="0"/>
              </a:rPr>
              <a:t>зелень</a:t>
            </a:r>
            <a:r>
              <a:rPr lang="en-GB" altLang="ru-RU" sz="2800" b="1" dirty="0">
                <a:solidFill>
                  <a:schemeClr val="tx1"/>
                </a:solidFill>
                <a:latin typeface="Times New Roman" panose="02020603050405020304" pitchFamily="18" charset="0"/>
                <a:cs typeface="Times New Roman" panose="02020603050405020304" pitchFamily="18" charset="0"/>
              </a:rPr>
              <a:t> </a:t>
            </a:r>
            <a:r>
              <a:rPr lang="en-GB" altLang="ru-RU" sz="2800" b="1" dirty="0" err="1">
                <a:solidFill>
                  <a:schemeClr val="tx1"/>
                </a:solidFill>
                <a:latin typeface="Times New Roman" panose="02020603050405020304" pitchFamily="18" charset="0"/>
                <a:cs typeface="Times New Roman" panose="02020603050405020304" pitchFamily="18" charset="0"/>
              </a:rPr>
              <a:t>сосен</a:t>
            </a:r>
            <a:r>
              <a:rPr lang="en-GB" altLang="ru-RU" sz="2800" b="1" dirty="0">
                <a:solidFill>
                  <a:schemeClr val="tx1"/>
                </a:solidFill>
                <a:latin typeface="Times New Roman" panose="02020603050405020304" pitchFamily="18" charset="0"/>
                <a:cs typeface="Times New Roman" panose="02020603050405020304" pitchFamily="18" charset="0"/>
              </a:rPr>
              <a:t>.</a:t>
            </a:r>
          </a:p>
        </p:txBody>
      </p:sp>
      <p:pic>
        <p:nvPicPr>
          <p:cNvPr id="92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0" y="195263"/>
            <a:ext cx="3987800" cy="4357687"/>
          </a:xfrm>
          <a:prstGeom prst="rect">
            <a:avLst/>
          </a:prstGeom>
          <a:noFill/>
          <a:ln w="936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0244" name="Rectangle 4"/>
          <p:cNvSpPr>
            <a:spLocks noChangeArrowheads="1"/>
          </p:cNvSpPr>
          <p:nvPr/>
        </p:nvSpPr>
        <p:spPr bwMode="auto">
          <a:xfrm>
            <a:off x="0" y="4679950"/>
            <a:ext cx="9144000" cy="525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algn="ctr" defTabSz="449263" eaLnBrk="1" fontAlgn="base" hangingPunct="1">
              <a:spcBef>
                <a:spcPct val="0"/>
              </a:spcBef>
              <a:spcAft>
                <a:spcPct val="0"/>
              </a:spcAft>
              <a:buClr>
                <a:srgbClr val="000000"/>
              </a:buClr>
              <a:buSzPct val="100000"/>
              <a:buFont typeface="Times New Roman" pitchFamily="18" charset="0"/>
              <a:buNone/>
            </a:pPr>
            <a:r>
              <a:rPr lang="en-GB" altLang="ru-RU" sz="2800" b="1" dirty="0">
                <a:solidFill>
                  <a:schemeClr val="tx1"/>
                </a:solidFill>
                <a:latin typeface="Times New Roman" panose="02020603050405020304" pitchFamily="18" charset="0"/>
                <a:cs typeface="Times New Roman" panose="02020603050405020304" pitchFamily="18" charset="0"/>
              </a:rPr>
              <a:t>В </a:t>
            </a:r>
            <a:r>
              <a:rPr lang="ru-RU" altLang="ru-RU" sz="2800" b="1" dirty="0">
                <a:solidFill>
                  <a:schemeClr val="tx1"/>
                </a:solidFill>
                <a:latin typeface="Times New Roman" panose="02020603050405020304" pitchFamily="18" charset="0"/>
                <a:cs typeface="Times New Roman" panose="02020603050405020304" pitchFamily="18" charset="0"/>
              </a:rPr>
              <a:t>…</a:t>
            </a:r>
            <a:r>
              <a:rPr lang="en-GB" altLang="ru-RU" sz="2800" b="1" dirty="0">
                <a:solidFill>
                  <a:schemeClr val="tx1"/>
                </a:solidFill>
                <a:latin typeface="Times New Roman" panose="02020603050405020304" pitchFamily="18" charset="0"/>
                <a:cs typeface="Times New Roman" panose="02020603050405020304" pitchFamily="18" charset="0"/>
              </a:rPr>
              <a:t> </a:t>
            </a:r>
            <a:r>
              <a:rPr lang="en-GB" altLang="ru-RU" sz="2800" b="1" dirty="0" err="1">
                <a:solidFill>
                  <a:schemeClr val="tx1"/>
                </a:solidFill>
                <a:latin typeface="Times New Roman" panose="02020603050405020304" pitchFamily="18" charset="0"/>
                <a:cs typeface="Times New Roman" panose="02020603050405020304" pitchFamily="18" charset="0"/>
              </a:rPr>
              <a:t>небе</a:t>
            </a:r>
            <a:r>
              <a:rPr lang="en-GB" altLang="ru-RU" sz="2800" b="1" dirty="0">
                <a:solidFill>
                  <a:schemeClr val="tx1"/>
                </a:solidFill>
                <a:latin typeface="Times New Roman" panose="02020603050405020304" pitchFamily="18" charset="0"/>
                <a:cs typeface="Times New Roman" panose="02020603050405020304" pitchFamily="18" charset="0"/>
              </a:rPr>
              <a:t> </a:t>
            </a:r>
            <a:r>
              <a:rPr lang="en-GB" altLang="ru-RU" sz="2800" b="1" dirty="0" err="1">
                <a:solidFill>
                  <a:schemeClr val="tx1"/>
                </a:solidFill>
                <a:latin typeface="Times New Roman" panose="02020603050405020304" pitchFamily="18" charset="0"/>
                <a:cs typeface="Times New Roman" panose="02020603050405020304" pitchFamily="18" charset="0"/>
              </a:rPr>
              <a:t>пере</a:t>
            </a:r>
            <a:r>
              <a:rPr lang="ru-RU" altLang="ru-RU" sz="2800" b="1" dirty="0" err="1">
                <a:solidFill>
                  <a:schemeClr val="tx1"/>
                </a:solidFill>
                <a:latin typeface="Times New Roman" panose="02020603050405020304" pitchFamily="18" charset="0"/>
                <a:cs typeface="Times New Roman" panose="02020603050405020304" pitchFamily="18" charset="0"/>
              </a:rPr>
              <a:t>плет</a:t>
            </a:r>
            <a:r>
              <a:rPr lang="en-GB" altLang="ru-RU" sz="2800" b="1" dirty="0" err="1">
                <a:solidFill>
                  <a:schemeClr val="tx1"/>
                </a:solidFill>
                <a:latin typeface="Times New Roman" panose="02020603050405020304" pitchFamily="18" charset="0"/>
                <a:cs typeface="Times New Roman" panose="02020603050405020304" pitchFamily="18" charset="0"/>
              </a:rPr>
              <a:t>аются</a:t>
            </a:r>
            <a:r>
              <a:rPr lang="ru-RU" altLang="ru-RU" sz="2800" b="1" dirty="0">
                <a:solidFill>
                  <a:schemeClr val="tx1"/>
                </a:solidFill>
                <a:latin typeface="Times New Roman" panose="02020603050405020304" pitchFamily="18" charset="0"/>
                <a:cs typeface="Times New Roman" panose="02020603050405020304" pitchFamily="18" charset="0"/>
              </a:rPr>
              <a:t> …</a:t>
            </a:r>
            <a:r>
              <a:rPr lang="en-GB" altLang="ru-RU" sz="2800" b="1" dirty="0">
                <a:solidFill>
                  <a:schemeClr val="tx1"/>
                </a:solidFill>
                <a:latin typeface="Times New Roman" panose="02020603050405020304" pitchFamily="18" charset="0"/>
                <a:cs typeface="Times New Roman" panose="02020603050405020304" pitchFamily="18" charset="0"/>
              </a:rPr>
              <a:t> </a:t>
            </a:r>
            <a:r>
              <a:rPr lang="en-GB" altLang="ru-RU" sz="2800" b="1" dirty="0" err="1">
                <a:solidFill>
                  <a:schemeClr val="tx1"/>
                </a:solidFill>
                <a:latin typeface="Times New Roman" panose="02020603050405020304" pitchFamily="18" charset="0"/>
                <a:cs typeface="Times New Roman" panose="02020603050405020304" pitchFamily="18" charset="0"/>
              </a:rPr>
              <a:t>веточки</a:t>
            </a:r>
            <a:r>
              <a:rPr lang="en-GB" altLang="ru-RU" sz="2800" b="1" dirty="0">
                <a:solidFill>
                  <a:schemeClr val="tx1"/>
                </a:solidFill>
                <a:latin typeface="Times New Roman" panose="02020603050405020304" pitchFamily="18" charset="0"/>
                <a:cs typeface="Times New Roman" panose="02020603050405020304" pitchFamily="18" charset="0"/>
              </a:rPr>
              <a:t> </a:t>
            </a:r>
            <a:r>
              <a:rPr lang="en-GB" altLang="ru-RU" sz="2800" b="1" dirty="0" err="1">
                <a:solidFill>
                  <a:schemeClr val="tx1"/>
                </a:solidFill>
                <a:latin typeface="Times New Roman" panose="02020603050405020304" pitchFamily="18" charset="0"/>
                <a:cs typeface="Times New Roman" panose="02020603050405020304" pitchFamily="18" charset="0"/>
              </a:rPr>
              <a:t>берез</a:t>
            </a:r>
            <a:r>
              <a:rPr lang="en-GB" altLang="ru-RU" sz="2800" b="1"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0243124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withEffect">
                                  <p:stCondLst>
                                    <p:cond delay="0"/>
                                  </p:stCondLst>
                                  <p:childTnLst>
                                    <p:set>
                                      <p:cBhvr additive="repl">
                                        <p:cTn id="6" dur="1" fill="hold">
                                          <p:stCondLst>
                                            <p:cond delay="0"/>
                                          </p:stCondLst>
                                        </p:cTn>
                                        <p:tgtEl>
                                          <p:spTgt spid="10244"/>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79512" y="692696"/>
            <a:ext cx="5688632" cy="369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defTabSz="449263" eaLnBrk="1" fontAlgn="base" hangingPunct="1">
              <a:lnSpc>
                <a:spcPct val="150000"/>
              </a:lnSpc>
              <a:spcBef>
                <a:spcPct val="0"/>
              </a:spcBef>
              <a:spcAft>
                <a:spcPct val="0"/>
              </a:spcAft>
              <a:buClr>
                <a:srgbClr val="000000"/>
              </a:buClr>
              <a:buSzPct val="100000"/>
              <a:buFont typeface="Times New Roman" pitchFamily="18" charset="0"/>
              <a:buNone/>
            </a:pPr>
            <a:r>
              <a:rPr lang="ru-RU" altLang="ru-RU" sz="3200" b="1" dirty="0">
                <a:solidFill>
                  <a:schemeClr val="tx1"/>
                </a:solidFill>
                <a:latin typeface="Times New Roman" panose="02020603050405020304" pitchFamily="18" charset="0"/>
                <a:cs typeface="Times New Roman" panose="02020603050405020304" pitchFamily="18" charset="0"/>
              </a:rPr>
              <a:t>С</a:t>
            </a:r>
            <a:r>
              <a:rPr lang="en-GB" altLang="ru-RU" sz="3200" b="1" dirty="0" err="1">
                <a:solidFill>
                  <a:schemeClr val="tx1"/>
                </a:solidFill>
                <a:latin typeface="Times New Roman" panose="02020603050405020304" pitchFamily="18" charset="0"/>
                <a:cs typeface="Times New Roman" panose="02020603050405020304" pitchFamily="18" charset="0"/>
              </a:rPr>
              <a:t>олнечный</a:t>
            </a:r>
            <a:r>
              <a:rPr lang="en-GB" altLang="ru-RU" sz="3200" b="1" dirty="0">
                <a:solidFill>
                  <a:schemeClr val="tx1"/>
                </a:solidFill>
                <a:latin typeface="Times New Roman" panose="02020603050405020304" pitchFamily="18" charset="0"/>
                <a:cs typeface="Times New Roman" panose="02020603050405020304" pitchFamily="18" charset="0"/>
              </a:rPr>
              <a:t> </a:t>
            </a:r>
            <a:r>
              <a:rPr lang="en-GB" altLang="ru-RU" sz="3200" b="1" dirty="0" err="1">
                <a:solidFill>
                  <a:schemeClr val="tx1"/>
                </a:solidFill>
                <a:latin typeface="Times New Roman" panose="02020603050405020304" pitchFamily="18" charset="0"/>
                <a:cs typeface="Times New Roman" panose="02020603050405020304" pitchFamily="18" charset="0"/>
              </a:rPr>
              <a:t>свет</a:t>
            </a:r>
            <a:r>
              <a:rPr lang="en-GB" altLang="ru-RU" sz="3200" b="1" dirty="0">
                <a:solidFill>
                  <a:schemeClr val="tx1"/>
                </a:solidFill>
                <a:latin typeface="Times New Roman" panose="02020603050405020304" pitchFamily="18" charset="0"/>
                <a:cs typeface="Times New Roman" panose="02020603050405020304" pitchFamily="18" charset="0"/>
              </a:rPr>
              <a:t>.  </a:t>
            </a:r>
          </a:p>
          <a:p>
            <a:pPr defTabSz="449263" eaLnBrk="1" fontAlgn="base" hangingPunct="1">
              <a:lnSpc>
                <a:spcPct val="150000"/>
              </a:lnSpc>
              <a:spcBef>
                <a:spcPct val="0"/>
              </a:spcBef>
              <a:spcAft>
                <a:spcPct val="0"/>
              </a:spcAft>
              <a:buClr>
                <a:srgbClr val="000000"/>
              </a:buClr>
              <a:buSzPct val="100000"/>
              <a:buFont typeface="Times New Roman" pitchFamily="18" charset="0"/>
              <a:buNone/>
            </a:pPr>
            <a:r>
              <a:rPr lang="en-GB" altLang="ru-RU" sz="3200" b="1" dirty="0" err="1">
                <a:solidFill>
                  <a:schemeClr val="tx1"/>
                </a:solidFill>
                <a:latin typeface="Times New Roman" panose="02020603050405020304" pitchFamily="18" charset="0"/>
                <a:cs typeface="Times New Roman" panose="02020603050405020304" pitchFamily="18" charset="0"/>
              </a:rPr>
              <a:t>Прозрач</a:t>
            </a:r>
            <a:r>
              <a:rPr lang="ru-RU" altLang="ru-RU" sz="3200" b="1" dirty="0" err="1">
                <a:solidFill>
                  <a:schemeClr val="tx1"/>
                </a:solidFill>
                <a:latin typeface="Times New Roman" panose="02020603050405020304" pitchFamily="18" charset="0"/>
                <a:cs typeface="Times New Roman" panose="02020603050405020304" pitchFamily="18" charset="0"/>
              </a:rPr>
              <a:t>ный</a:t>
            </a:r>
            <a:r>
              <a:rPr lang="en-GB" altLang="ru-RU" sz="3200" b="1" dirty="0">
                <a:solidFill>
                  <a:schemeClr val="tx1"/>
                </a:solidFill>
                <a:latin typeface="Times New Roman" panose="02020603050405020304" pitchFamily="18" charset="0"/>
                <a:cs typeface="Times New Roman" panose="02020603050405020304" pitchFamily="18" charset="0"/>
              </a:rPr>
              <a:t> </a:t>
            </a:r>
            <a:r>
              <a:rPr lang="en-GB" altLang="ru-RU" sz="3200" b="1" dirty="0" err="1">
                <a:solidFill>
                  <a:schemeClr val="tx1"/>
                </a:solidFill>
                <a:latin typeface="Times New Roman" panose="02020603050405020304" pitchFamily="18" charset="0"/>
                <a:cs typeface="Times New Roman" panose="02020603050405020304" pitchFamily="18" charset="0"/>
              </a:rPr>
              <a:t>воздух</a:t>
            </a:r>
            <a:r>
              <a:rPr lang="en-GB" altLang="ru-RU" sz="3200" b="1" dirty="0">
                <a:solidFill>
                  <a:schemeClr val="tx1"/>
                </a:solidFill>
                <a:latin typeface="Times New Roman" panose="02020603050405020304" pitchFamily="18" charset="0"/>
                <a:cs typeface="Times New Roman" panose="02020603050405020304" pitchFamily="18" charset="0"/>
              </a:rPr>
              <a:t>.</a:t>
            </a:r>
          </a:p>
          <a:p>
            <a:pPr defTabSz="449263" eaLnBrk="1" fontAlgn="base" hangingPunct="1">
              <a:lnSpc>
                <a:spcPct val="150000"/>
              </a:lnSpc>
              <a:spcBef>
                <a:spcPct val="0"/>
              </a:spcBef>
              <a:spcAft>
                <a:spcPct val="0"/>
              </a:spcAft>
              <a:buClr>
                <a:srgbClr val="000000"/>
              </a:buClr>
              <a:buSzPct val="100000"/>
              <a:buFont typeface="Times New Roman" pitchFamily="18" charset="0"/>
              <a:buNone/>
            </a:pPr>
            <a:r>
              <a:rPr lang="ru-RU" altLang="ru-RU" sz="3200" b="1" dirty="0">
                <a:solidFill>
                  <a:schemeClr val="tx1"/>
                </a:solidFill>
                <a:latin typeface="Times New Roman" panose="02020603050405020304" pitchFamily="18" charset="0"/>
                <a:cs typeface="Times New Roman" panose="02020603050405020304" pitchFamily="18" charset="0"/>
              </a:rPr>
              <a:t>Г</a:t>
            </a:r>
            <a:r>
              <a:rPr lang="en-GB" altLang="ru-RU" sz="3200" b="1" dirty="0" err="1">
                <a:solidFill>
                  <a:schemeClr val="tx1"/>
                </a:solidFill>
                <a:latin typeface="Times New Roman" panose="02020603050405020304" pitchFamily="18" charset="0"/>
                <a:cs typeface="Times New Roman" panose="02020603050405020304" pitchFamily="18" charset="0"/>
              </a:rPr>
              <a:t>олубое</a:t>
            </a:r>
            <a:r>
              <a:rPr lang="en-GB" altLang="ru-RU" sz="3200" b="1" dirty="0">
                <a:solidFill>
                  <a:schemeClr val="tx1"/>
                </a:solidFill>
                <a:latin typeface="Times New Roman" panose="02020603050405020304" pitchFamily="18" charset="0"/>
                <a:cs typeface="Times New Roman" panose="02020603050405020304" pitchFamily="18" charset="0"/>
              </a:rPr>
              <a:t>, </a:t>
            </a:r>
            <a:r>
              <a:rPr lang="en-GB" altLang="ru-RU" sz="3200" b="1" dirty="0" err="1">
                <a:solidFill>
                  <a:schemeClr val="tx1"/>
                </a:solidFill>
                <a:latin typeface="Times New Roman" panose="02020603050405020304" pitchFamily="18" charset="0"/>
                <a:cs typeface="Times New Roman" panose="02020603050405020304" pitchFamily="18" charset="0"/>
              </a:rPr>
              <a:t>чистое</a:t>
            </a:r>
            <a:r>
              <a:rPr lang="en-GB" altLang="ru-RU" sz="3200" b="1" dirty="0">
                <a:solidFill>
                  <a:schemeClr val="tx1"/>
                </a:solidFill>
                <a:latin typeface="Times New Roman" panose="02020603050405020304" pitchFamily="18" charset="0"/>
                <a:cs typeface="Times New Roman" panose="02020603050405020304" pitchFamily="18" charset="0"/>
              </a:rPr>
              <a:t>, </a:t>
            </a:r>
            <a:r>
              <a:rPr lang="en-GB" altLang="ru-RU" sz="3200" b="1" dirty="0" err="1">
                <a:solidFill>
                  <a:schemeClr val="tx1"/>
                </a:solidFill>
                <a:latin typeface="Times New Roman" panose="02020603050405020304" pitchFamily="18" charset="0"/>
                <a:cs typeface="Times New Roman" panose="02020603050405020304" pitchFamily="18" charset="0"/>
              </a:rPr>
              <a:t>ликующее</a:t>
            </a:r>
            <a:r>
              <a:rPr lang="en-GB" altLang="ru-RU" sz="3200" b="1" dirty="0">
                <a:solidFill>
                  <a:schemeClr val="tx1"/>
                </a:solidFill>
                <a:latin typeface="Times New Roman" panose="02020603050405020304" pitchFamily="18" charset="0"/>
                <a:cs typeface="Times New Roman" panose="02020603050405020304" pitchFamily="18" charset="0"/>
              </a:rPr>
              <a:t>, </a:t>
            </a:r>
            <a:r>
              <a:rPr lang="en-GB" altLang="ru-RU" sz="3200" b="1" dirty="0" err="1">
                <a:solidFill>
                  <a:schemeClr val="tx1"/>
                </a:solidFill>
                <a:latin typeface="Times New Roman" panose="02020603050405020304" pitchFamily="18" charset="0"/>
                <a:cs typeface="Times New Roman" panose="02020603050405020304" pitchFamily="18" charset="0"/>
              </a:rPr>
              <a:t>сияющее</a:t>
            </a:r>
            <a:r>
              <a:rPr lang="en-GB" altLang="ru-RU" sz="3200" b="1" dirty="0">
                <a:solidFill>
                  <a:schemeClr val="tx1"/>
                </a:solidFill>
                <a:latin typeface="Times New Roman" panose="02020603050405020304" pitchFamily="18" charset="0"/>
                <a:cs typeface="Times New Roman" panose="02020603050405020304" pitchFamily="18" charset="0"/>
              </a:rPr>
              <a:t>, </a:t>
            </a:r>
            <a:r>
              <a:rPr lang="en-GB" altLang="ru-RU" sz="3200" b="1" dirty="0" err="1">
                <a:solidFill>
                  <a:schemeClr val="tx1"/>
                </a:solidFill>
                <a:latin typeface="Times New Roman" panose="02020603050405020304" pitchFamily="18" charset="0"/>
                <a:cs typeface="Times New Roman" panose="02020603050405020304" pitchFamily="18" charset="0"/>
              </a:rPr>
              <a:t>прозрачное</a:t>
            </a:r>
            <a:r>
              <a:rPr lang="ru-RU" altLang="ru-RU" sz="3200" b="1" dirty="0">
                <a:solidFill>
                  <a:schemeClr val="tx1"/>
                </a:solidFill>
                <a:latin typeface="Times New Roman" panose="02020603050405020304" pitchFamily="18" charset="0"/>
                <a:cs typeface="Times New Roman" panose="02020603050405020304" pitchFamily="18" charset="0"/>
              </a:rPr>
              <a:t> н</a:t>
            </a:r>
            <a:r>
              <a:rPr lang="en-GB" altLang="ru-RU" sz="3200" b="1" dirty="0" err="1">
                <a:solidFill>
                  <a:schemeClr val="tx1"/>
                </a:solidFill>
                <a:latin typeface="Times New Roman" panose="02020603050405020304" pitchFamily="18" charset="0"/>
                <a:cs typeface="Times New Roman" panose="02020603050405020304" pitchFamily="18" charset="0"/>
              </a:rPr>
              <a:t>ебо</a:t>
            </a:r>
            <a:r>
              <a:rPr lang="en-GB" altLang="ru-RU" sz="3200" b="1" dirty="0">
                <a:solidFill>
                  <a:schemeClr val="tx1"/>
                </a:solidFill>
                <a:latin typeface="Times New Roman" panose="02020603050405020304" pitchFamily="18" charset="0"/>
                <a:cs typeface="Times New Roman" panose="02020603050405020304" pitchFamily="18" charset="0"/>
              </a:rPr>
              <a:t>. </a:t>
            </a:r>
          </a:p>
          <a:p>
            <a:pPr defTabSz="449263" eaLnBrk="1" fontAlgn="base" hangingPunct="1">
              <a:lnSpc>
                <a:spcPct val="150000"/>
              </a:lnSpc>
              <a:spcBef>
                <a:spcPct val="0"/>
              </a:spcBef>
              <a:spcAft>
                <a:spcPct val="0"/>
              </a:spcAft>
              <a:buClr>
                <a:srgbClr val="000000"/>
              </a:buClr>
              <a:buSzPct val="100000"/>
              <a:buFont typeface="Times New Roman" pitchFamily="18" charset="0"/>
              <a:buNone/>
            </a:pPr>
            <a:r>
              <a:rPr lang="en-GB" altLang="ru-RU" sz="3200" b="1" dirty="0" err="1">
                <a:solidFill>
                  <a:schemeClr val="tx1"/>
                </a:solidFill>
                <a:latin typeface="Times New Roman" panose="02020603050405020304" pitchFamily="18" charset="0"/>
                <a:cs typeface="Times New Roman" panose="02020603050405020304" pitchFamily="18" charset="0"/>
              </a:rPr>
              <a:t>Небо</a:t>
            </a:r>
            <a:r>
              <a:rPr lang="en-GB" altLang="ru-RU" sz="3200" b="1" dirty="0">
                <a:solidFill>
                  <a:schemeClr val="tx1"/>
                </a:solidFill>
                <a:latin typeface="Times New Roman" panose="02020603050405020304" pitchFamily="18" charset="0"/>
                <a:cs typeface="Times New Roman" panose="02020603050405020304" pitchFamily="18" charset="0"/>
              </a:rPr>
              <a:t> </a:t>
            </a:r>
            <a:r>
              <a:rPr lang="en-GB" altLang="ru-RU" sz="3200" b="1" dirty="0" err="1">
                <a:solidFill>
                  <a:schemeClr val="tx1"/>
                </a:solidFill>
                <a:latin typeface="Times New Roman" panose="02020603050405020304" pitchFamily="18" charset="0"/>
                <a:cs typeface="Times New Roman" panose="02020603050405020304" pitchFamily="18" charset="0"/>
              </a:rPr>
              <a:t>льет</a:t>
            </a:r>
            <a:r>
              <a:rPr lang="en-GB" altLang="ru-RU" sz="3200" b="1" dirty="0">
                <a:solidFill>
                  <a:schemeClr val="tx1"/>
                </a:solidFill>
                <a:latin typeface="Times New Roman" panose="02020603050405020304" pitchFamily="18" charset="0"/>
                <a:cs typeface="Times New Roman" panose="02020603050405020304" pitchFamily="18" charset="0"/>
              </a:rPr>
              <a:t> </a:t>
            </a:r>
            <a:r>
              <a:rPr lang="ru-RU" altLang="ru-RU" sz="3200" b="1" dirty="0">
                <a:solidFill>
                  <a:schemeClr val="tx1"/>
                </a:solidFill>
                <a:latin typeface="Times New Roman" panose="02020603050405020304" pitchFamily="18" charset="0"/>
                <a:cs typeface="Times New Roman" panose="02020603050405020304" pitchFamily="18" charset="0"/>
              </a:rPr>
              <a:t>солнечные </a:t>
            </a:r>
            <a:r>
              <a:rPr lang="en-GB" altLang="ru-RU" sz="3200" b="1" dirty="0" err="1">
                <a:solidFill>
                  <a:schemeClr val="tx1"/>
                </a:solidFill>
                <a:latin typeface="Times New Roman" panose="02020603050405020304" pitchFamily="18" charset="0"/>
                <a:cs typeface="Times New Roman" panose="02020603050405020304" pitchFamily="18" charset="0"/>
              </a:rPr>
              <a:t>лучи</a:t>
            </a:r>
            <a:r>
              <a:rPr lang="en-GB" altLang="ru-RU" sz="3200" b="1" dirty="0">
                <a:solidFill>
                  <a:schemeClr val="tx1"/>
                </a:solidFill>
                <a:latin typeface="Times New Roman" panose="02020603050405020304" pitchFamily="18" charset="0"/>
                <a:cs typeface="Times New Roman" panose="02020603050405020304" pitchFamily="18" charset="0"/>
              </a:rPr>
              <a:t>.</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101093"/>
            <a:ext cx="2689225" cy="66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385038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88" y="360363"/>
            <a:ext cx="3100387" cy="2151062"/>
          </a:xfrm>
          <a:prstGeom prst="rect">
            <a:avLst/>
          </a:prstGeom>
          <a:noFill/>
          <a:ln w="936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11267" name="Picture 2"/>
          <p:cNvPicPr>
            <a:picLocks noChangeAspect="1" noChangeArrowheads="1"/>
          </p:cNvPicPr>
          <p:nvPr/>
        </p:nvPicPr>
        <p:blipFill>
          <a:blip r:embed="rId4">
            <a:extLst>
              <a:ext uri="{28A0092B-C50C-407E-A947-70E740481C1C}">
                <a14:useLocalDpi xmlns:a14="http://schemas.microsoft.com/office/drawing/2010/main" val="0"/>
              </a:ext>
            </a:extLst>
          </a:blip>
          <a:srcRect l="75496" t="14832" b="16115"/>
          <a:stretch>
            <a:fillRect/>
          </a:stretch>
        </p:blipFill>
        <p:spPr bwMode="auto">
          <a:xfrm>
            <a:off x="6659563" y="2339975"/>
            <a:ext cx="2309812" cy="4319588"/>
          </a:xfrm>
          <a:prstGeom prst="rect">
            <a:avLst/>
          </a:prstGeom>
          <a:noFill/>
          <a:ln w="936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2291" name="Rectangle 3"/>
          <p:cNvSpPr>
            <a:spLocks noChangeArrowheads="1"/>
          </p:cNvSpPr>
          <p:nvPr/>
        </p:nvSpPr>
        <p:spPr bwMode="auto">
          <a:xfrm>
            <a:off x="179388" y="2700338"/>
            <a:ext cx="6300787" cy="267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defTabSz="449263" eaLnBrk="1" fontAlgn="base" hangingPunct="1">
              <a:lnSpc>
                <a:spcPct val="150000"/>
              </a:lnSpc>
              <a:spcBef>
                <a:spcPct val="0"/>
              </a:spcBef>
              <a:spcAft>
                <a:spcPct val="0"/>
              </a:spcAft>
              <a:buClr>
                <a:srgbClr val="000000"/>
              </a:buClr>
              <a:buSzPct val="100000"/>
              <a:buFont typeface="Times New Roman" pitchFamily="18" charset="0"/>
              <a:buNone/>
            </a:pPr>
            <a:r>
              <a:rPr lang="en-GB" altLang="ru-RU" sz="2800" b="1" dirty="0" err="1">
                <a:solidFill>
                  <a:srgbClr val="002060"/>
                </a:solidFill>
                <a:latin typeface="Times New Roman" panose="02020603050405020304" pitchFamily="18" charset="0"/>
                <a:cs typeface="Times New Roman" panose="02020603050405020304" pitchFamily="18" charset="0"/>
              </a:rPr>
              <a:t>Мягкий</a:t>
            </a:r>
            <a:r>
              <a:rPr lang="en-GB" altLang="ru-RU" sz="2800" b="1" dirty="0">
                <a:solidFill>
                  <a:srgbClr val="002060"/>
                </a:solidFill>
                <a:latin typeface="Times New Roman" panose="02020603050405020304" pitchFamily="18" charset="0"/>
                <a:cs typeface="Times New Roman" panose="02020603050405020304" pitchFamily="18" charset="0"/>
              </a:rPr>
              <a:t> </a:t>
            </a:r>
            <a:r>
              <a:rPr lang="en-GB" altLang="ru-RU" sz="2800" b="1" dirty="0" err="1">
                <a:solidFill>
                  <a:srgbClr val="002060"/>
                </a:solidFill>
                <a:latin typeface="Times New Roman" panose="02020603050405020304" pitchFamily="18" charset="0"/>
                <a:cs typeface="Times New Roman" panose="02020603050405020304" pitchFamily="18" charset="0"/>
              </a:rPr>
              <a:t>солнечный</a:t>
            </a:r>
            <a:r>
              <a:rPr lang="en-GB" altLang="ru-RU" sz="2800" b="1" dirty="0">
                <a:solidFill>
                  <a:srgbClr val="002060"/>
                </a:solidFill>
                <a:latin typeface="Times New Roman" panose="02020603050405020304" pitchFamily="18" charset="0"/>
                <a:cs typeface="Times New Roman" panose="02020603050405020304" pitchFamily="18" charset="0"/>
              </a:rPr>
              <a:t> </a:t>
            </a:r>
            <a:r>
              <a:rPr lang="en-GB" altLang="ru-RU" sz="2800" b="1" dirty="0" err="1">
                <a:solidFill>
                  <a:srgbClr val="002060"/>
                </a:solidFill>
                <a:latin typeface="Times New Roman" panose="02020603050405020304" pitchFamily="18" charset="0"/>
                <a:cs typeface="Times New Roman" panose="02020603050405020304" pitchFamily="18" charset="0"/>
              </a:rPr>
              <a:t>свет</a:t>
            </a:r>
            <a:r>
              <a:rPr lang="en-GB" altLang="ru-RU" sz="2800" b="1" dirty="0">
                <a:solidFill>
                  <a:srgbClr val="002060"/>
                </a:solidFill>
                <a:latin typeface="Times New Roman" panose="02020603050405020304" pitchFamily="18" charset="0"/>
                <a:cs typeface="Times New Roman" panose="02020603050405020304" pitchFamily="18" charset="0"/>
              </a:rPr>
              <a:t> </a:t>
            </a:r>
            <a:r>
              <a:rPr lang="ru-RU" altLang="ru-RU" sz="2800" b="1" dirty="0" smtClean="0">
                <a:solidFill>
                  <a:srgbClr val="002060"/>
                </a:solidFill>
                <a:latin typeface="Times New Roman" panose="02020603050405020304" pitchFamily="18" charset="0"/>
                <a:cs typeface="Times New Roman" panose="02020603050405020304" pitchFamily="18" charset="0"/>
              </a:rPr>
              <a:t>…</a:t>
            </a:r>
            <a:endParaRPr lang="en-GB" altLang="ru-RU" sz="2800" b="1" dirty="0">
              <a:solidFill>
                <a:srgbClr val="002060"/>
              </a:solidFill>
              <a:latin typeface="Times New Roman" panose="02020603050405020304" pitchFamily="18" charset="0"/>
              <a:cs typeface="Times New Roman" panose="02020603050405020304" pitchFamily="18" charset="0"/>
            </a:endParaRPr>
          </a:p>
          <a:p>
            <a:pPr defTabSz="449263" eaLnBrk="1" fontAlgn="base" hangingPunct="1">
              <a:lnSpc>
                <a:spcPct val="150000"/>
              </a:lnSpc>
              <a:spcBef>
                <a:spcPct val="0"/>
              </a:spcBef>
              <a:spcAft>
                <a:spcPct val="0"/>
              </a:spcAft>
              <a:buClr>
                <a:srgbClr val="000000"/>
              </a:buClr>
              <a:buSzPct val="100000"/>
              <a:buFont typeface="Times New Roman" pitchFamily="18" charset="0"/>
              <a:buNone/>
            </a:pPr>
            <a:endParaRPr lang="en-GB" altLang="ru-RU" sz="2800" b="1" dirty="0">
              <a:solidFill>
                <a:srgbClr val="002060"/>
              </a:solidFill>
              <a:latin typeface="Times New Roman" panose="02020603050405020304" pitchFamily="18" charset="0"/>
              <a:cs typeface="Times New Roman" panose="02020603050405020304" pitchFamily="18" charset="0"/>
            </a:endParaRPr>
          </a:p>
          <a:p>
            <a:pPr defTabSz="449263" eaLnBrk="1" fontAlgn="base" hangingPunct="1">
              <a:lnSpc>
                <a:spcPct val="150000"/>
              </a:lnSpc>
              <a:spcBef>
                <a:spcPct val="0"/>
              </a:spcBef>
              <a:spcAft>
                <a:spcPct val="0"/>
              </a:spcAft>
              <a:buClr>
                <a:srgbClr val="000000"/>
              </a:buClr>
              <a:buSzPct val="100000"/>
              <a:buFont typeface="Times New Roman" pitchFamily="18" charset="0"/>
              <a:buNone/>
            </a:pPr>
            <a:r>
              <a:rPr lang="en-GB" altLang="ru-RU" sz="2800" b="1" dirty="0" err="1">
                <a:solidFill>
                  <a:srgbClr val="002060"/>
                </a:solidFill>
                <a:latin typeface="Times New Roman" panose="02020603050405020304" pitchFamily="18" charset="0"/>
                <a:cs typeface="Times New Roman" panose="02020603050405020304" pitchFamily="18" charset="0"/>
              </a:rPr>
              <a:t>Гладкая</a:t>
            </a:r>
            <a:r>
              <a:rPr lang="en-GB" altLang="ru-RU" sz="2800" b="1" dirty="0">
                <a:solidFill>
                  <a:srgbClr val="002060"/>
                </a:solidFill>
                <a:latin typeface="Times New Roman" panose="02020603050405020304" pitchFamily="18" charset="0"/>
                <a:cs typeface="Times New Roman" panose="02020603050405020304" pitchFamily="18" charset="0"/>
              </a:rPr>
              <a:t> </a:t>
            </a:r>
            <a:r>
              <a:rPr lang="en-GB" altLang="ru-RU" sz="2800" b="1" dirty="0" err="1">
                <a:solidFill>
                  <a:srgbClr val="002060"/>
                </a:solidFill>
                <a:latin typeface="Times New Roman" panose="02020603050405020304" pitchFamily="18" charset="0"/>
                <a:cs typeface="Times New Roman" panose="02020603050405020304" pitchFamily="18" charset="0"/>
              </a:rPr>
              <a:t>стена</a:t>
            </a:r>
            <a:r>
              <a:rPr lang="en-GB" altLang="ru-RU" sz="2800" b="1" dirty="0">
                <a:solidFill>
                  <a:srgbClr val="002060"/>
                </a:solidFill>
                <a:latin typeface="Times New Roman" panose="02020603050405020304" pitchFamily="18" charset="0"/>
                <a:cs typeface="Times New Roman" panose="02020603050405020304" pitchFamily="18" charset="0"/>
              </a:rPr>
              <a:t> </a:t>
            </a:r>
            <a:r>
              <a:rPr lang="en-GB" altLang="ru-RU" sz="2800" b="1" dirty="0" err="1">
                <a:solidFill>
                  <a:srgbClr val="002060"/>
                </a:solidFill>
                <a:latin typeface="Times New Roman" panose="02020603050405020304" pitchFamily="18" charset="0"/>
                <a:cs typeface="Times New Roman" panose="02020603050405020304" pitchFamily="18" charset="0"/>
              </a:rPr>
              <a:t>дома</a:t>
            </a:r>
            <a:r>
              <a:rPr lang="en-GB" altLang="ru-RU" sz="2800" b="1" dirty="0">
                <a:solidFill>
                  <a:srgbClr val="002060"/>
                </a:solidFill>
                <a:latin typeface="Times New Roman" panose="02020603050405020304" pitchFamily="18" charset="0"/>
                <a:cs typeface="Times New Roman" panose="02020603050405020304" pitchFamily="18" charset="0"/>
              </a:rPr>
              <a:t> </a:t>
            </a:r>
            <a:r>
              <a:rPr lang="en-GB" altLang="ru-RU" sz="2800" b="1" dirty="0" err="1">
                <a:solidFill>
                  <a:srgbClr val="002060"/>
                </a:solidFill>
                <a:latin typeface="Times New Roman" panose="02020603050405020304" pitchFamily="18" charset="0"/>
                <a:cs typeface="Times New Roman" panose="02020603050405020304" pitchFamily="18" charset="0"/>
              </a:rPr>
              <a:t>залита</a:t>
            </a:r>
            <a:r>
              <a:rPr lang="en-GB" altLang="ru-RU" sz="2800" b="1" dirty="0">
                <a:solidFill>
                  <a:srgbClr val="002060"/>
                </a:solidFill>
                <a:latin typeface="Times New Roman" panose="02020603050405020304" pitchFamily="18" charset="0"/>
                <a:cs typeface="Times New Roman" panose="02020603050405020304" pitchFamily="18" charset="0"/>
              </a:rPr>
              <a:t> </a:t>
            </a:r>
            <a:r>
              <a:rPr lang="en-GB" altLang="ru-RU" sz="2800" b="1" dirty="0" err="1">
                <a:solidFill>
                  <a:srgbClr val="002060"/>
                </a:solidFill>
                <a:latin typeface="Times New Roman" panose="02020603050405020304" pitchFamily="18" charset="0"/>
                <a:cs typeface="Times New Roman" panose="02020603050405020304" pitchFamily="18" charset="0"/>
              </a:rPr>
              <a:t>золотистым</a:t>
            </a:r>
            <a:r>
              <a:rPr lang="en-GB" altLang="ru-RU" sz="2800" b="1" dirty="0">
                <a:solidFill>
                  <a:srgbClr val="002060"/>
                </a:solidFill>
                <a:latin typeface="Times New Roman" panose="02020603050405020304" pitchFamily="18" charset="0"/>
                <a:cs typeface="Times New Roman" panose="02020603050405020304" pitchFamily="18" charset="0"/>
              </a:rPr>
              <a:t> </a:t>
            </a:r>
            <a:r>
              <a:rPr lang="ru-RU" altLang="ru-RU" sz="2800" b="1" dirty="0" smtClean="0">
                <a:solidFill>
                  <a:srgbClr val="002060"/>
                </a:solidFill>
                <a:latin typeface="Times New Roman" panose="02020603050405020304" pitchFamily="18" charset="0"/>
                <a:cs typeface="Times New Roman" panose="02020603050405020304" pitchFamily="18" charset="0"/>
              </a:rPr>
              <a:t>…</a:t>
            </a:r>
            <a:endParaRPr lang="en-GB" altLang="ru-RU" sz="2800" b="1" dirty="0">
              <a:solidFill>
                <a:srgbClr val="002060"/>
              </a:solidFill>
              <a:latin typeface="Times New Roman" panose="02020603050405020304" pitchFamily="18" charset="0"/>
              <a:cs typeface="Times New Roman" panose="02020603050405020304" pitchFamily="18" charset="0"/>
            </a:endParaRPr>
          </a:p>
        </p:txBody>
      </p:sp>
      <p:sp>
        <p:nvSpPr>
          <p:cNvPr id="12294" name="Text Box 6"/>
          <p:cNvSpPr txBox="1">
            <a:spLocks noChangeArrowheads="1"/>
          </p:cNvSpPr>
          <p:nvPr/>
        </p:nvSpPr>
        <p:spPr bwMode="auto">
          <a:xfrm>
            <a:off x="3536849" y="97133"/>
            <a:ext cx="540067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fontAlgn="base">
              <a:spcBef>
                <a:spcPct val="50000"/>
              </a:spcBef>
              <a:spcAft>
                <a:spcPct val="0"/>
              </a:spcAft>
              <a:buClr>
                <a:srgbClr val="000000"/>
              </a:buClr>
              <a:buSzPct val="100000"/>
              <a:buFont typeface="Times New Roman" pitchFamily="18" charset="0"/>
              <a:buNone/>
            </a:pPr>
            <a:r>
              <a:rPr lang="ru-RU" altLang="ru-RU" sz="2800" b="1" dirty="0">
                <a:solidFill>
                  <a:srgbClr val="002060"/>
                </a:solidFill>
                <a:latin typeface="Times New Roman" panose="02020603050405020304" pitchFamily="18" charset="0"/>
                <a:cs typeface="Times New Roman" panose="02020603050405020304" pitchFamily="18" charset="0"/>
              </a:rPr>
              <a:t>У крыльца стоит </a:t>
            </a:r>
            <a:r>
              <a:rPr lang="ru-RU" altLang="ru-RU" sz="2800" b="1" dirty="0" smtClean="0">
                <a:solidFill>
                  <a:srgbClr val="002060"/>
                </a:solidFill>
                <a:latin typeface="Times New Roman" panose="02020603050405020304" pitchFamily="18" charset="0"/>
                <a:cs typeface="Times New Roman" panose="02020603050405020304" pitchFamily="18" charset="0"/>
              </a:rPr>
              <a:t>…</a:t>
            </a:r>
          </a:p>
          <a:p>
            <a:pPr defTabSz="449263" fontAlgn="base">
              <a:spcBef>
                <a:spcPct val="50000"/>
              </a:spcBef>
              <a:spcAft>
                <a:spcPct val="0"/>
              </a:spcAft>
              <a:buClr>
                <a:srgbClr val="000000"/>
              </a:buClr>
              <a:buSzPct val="100000"/>
              <a:buFont typeface="Times New Roman" pitchFamily="18" charset="0"/>
              <a:buNone/>
            </a:pPr>
            <a:r>
              <a:rPr lang="ru-RU" altLang="ru-RU" sz="2800" b="1" dirty="0" smtClean="0">
                <a:solidFill>
                  <a:srgbClr val="002060"/>
                </a:solidFill>
                <a:latin typeface="Times New Roman" panose="02020603050405020304" pitchFamily="18" charset="0"/>
                <a:cs typeface="Times New Roman" panose="02020603050405020304" pitchFamily="18" charset="0"/>
              </a:rPr>
              <a:t>Она дремлет…</a:t>
            </a:r>
          </a:p>
          <a:p>
            <a:pPr defTabSz="449263" fontAlgn="base">
              <a:spcBef>
                <a:spcPct val="50000"/>
              </a:spcBef>
              <a:spcAft>
                <a:spcPct val="0"/>
              </a:spcAft>
              <a:buClr>
                <a:srgbClr val="000000"/>
              </a:buClr>
              <a:buSzPct val="100000"/>
              <a:buFont typeface="Times New Roman" pitchFamily="18" charset="0"/>
              <a:buNone/>
            </a:pPr>
            <a:r>
              <a:rPr lang="ru-RU" sz="2800" dirty="0" smtClean="0">
                <a:latin typeface="Times New Roman" panose="02020603050405020304" pitchFamily="18" charset="0"/>
                <a:cs typeface="Times New Roman" panose="02020603050405020304" pitchFamily="18" charset="0"/>
              </a:rPr>
              <a:t>(Рыжая</a:t>
            </a:r>
            <a:r>
              <a:rPr lang="ru-RU" sz="2800" dirty="0">
                <a:latin typeface="Times New Roman" panose="02020603050405020304" pitchFamily="18" charset="0"/>
                <a:cs typeface="Times New Roman" panose="02020603050405020304" pitchFamily="18" charset="0"/>
              </a:rPr>
              <a:t>, дремлющая, </a:t>
            </a:r>
            <a:r>
              <a:rPr lang="ru-RU" sz="2800" dirty="0" smtClean="0">
                <a:latin typeface="Times New Roman" panose="02020603050405020304" pitchFamily="18" charset="0"/>
                <a:cs typeface="Times New Roman" panose="02020603050405020304" pitchFamily="18" charset="0"/>
              </a:rPr>
              <a:t>усталая)</a:t>
            </a:r>
            <a:endParaRPr lang="ru-RU" altLang="ru-RU"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296512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nodeType="clickEffect">
                                  <p:stCondLst>
                                    <p:cond delay="0"/>
                                  </p:stCondLst>
                                  <p:childTnLst>
                                    <p:set>
                                      <p:cBhvr additive="repl">
                                        <p:cTn id="10" dur="1" fill="hold">
                                          <p:stCondLst>
                                            <p:cond delay="0"/>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0"/>
            <a:ext cx="8820472" cy="6678751"/>
          </a:xfrm>
          <a:prstGeom prst="rect">
            <a:avLst/>
          </a:prstGeom>
        </p:spPr>
        <p:txBody>
          <a:bodyPr wrap="square">
            <a:spAutoFit/>
          </a:bodyPr>
          <a:lstStyle/>
          <a:p>
            <a:pPr algn="ctr"/>
            <a:r>
              <a:rPr lang="ru-RU" dirty="0" smtClean="0"/>
              <a:t> </a:t>
            </a:r>
            <a:r>
              <a:rPr lang="ru-RU" sz="2400" dirty="0">
                <a:solidFill>
                  <a:srgbClr val="C00000"/>
                </a:solidFill>
                <a:latin typeface="Times New Roman" panose="02020603050405020304" pitchFamily="18" charset="0"/>
                <a:cs typeface="Times New Roman" panose="02020603050405020304" pitchFamily="18" charset="0"/>
              </a:rPr>
              <a:t>М</a:t>
            </a:r>
            <a:r>
              <a:rPr lang="ru-RU" sz="2400" dirty="0" smtClean="0">
                <a:solidFill>
                  <a:srgbClr val="C00000"/>
                </a:solidFill>
                <a:latin typeface="Times New Roman" panose="02020603050405020304" pitchFamily="18" charset="0"/>
                <a:cs typeface="Times New Roman" panose="02020603050405020304" pitchFamily="18" charset="0"/>
              </a:rPr>
              <a:t>ожно </a:t>
            </a:r>
            <a:r>
              <a:rPr lang="ru-RU" sz="2400" dirty="0">
                <a:solidFill>
                  <a:srgbClr val="C00000"/>
                </a:solidFill>
                <a:latin typeface="Times New Roman" panose="02020603050405020304" pitchFamily="18" charset="0"/>
                <a:cs typeface="Times New Roman" panose="02020603050405020304" pitchFamily="18" charset="0"/>
              </a:rPr>
              <a:t>использовать в сочинении: </a:t>
            </a:r>
          </a:p>
          <a:p>
            <a:pPr>
              <a:spcAft>
                <a:spcPts val="0"/>
              </a:spcAft>
            </a:pPr>
            <a:r>
              <a:rPr lang="ru-RU" sz="2400" dirty="0" smtClean="0">
                <a:solidFill>
                  <a:srgbClr val="C00000"/>
                </a:solidFill>
                <a:latin typeface="Times New Roman"/>
                <a:ea typeface="Times New Roman"/>
              </a:rPr>
              <a:t>Синонимы:</a:t>
            </a:r>
          </a:p>
          <a:p>
            <a:pPr>
              <a:spcAft>
                <a:spcPts val="0"/>
              </a:spcAft>
            </a:pPr>
            <a:r>
              <a:rPr lang="ru-RU" sz="2400" dirty="0" smtClean="0">
                <a:latin typeface="Times New Roman"/>
                <a:ea typeface="Times New Roman"/>
              </a:rPr>
              <a:t>Художник </a:t>
            </a:r>
            <a:r>
              <a:rPr lang="ru-RU" sz="2400" dirty="0">
                <a:latin typeface="Times New Roman"/>
                <a:ea typeface="Times New Roman"/>
              </a:rPr>
              <a:t>– мастер кисти, живописец, пейзажист, автор.</a:t>
            </a:r>
          </a:p>
          <a:p>
            <a:pPr>
              <a:spcAft>
                <a:spcPts val="0"/>
              </a:spcAft>
            </a:pPr>
            <a:r>
              <a:rPr lang="ru-RU" sz="2400" dirty="0">
                <a:latin typeface="Times New Roman"/>
                <a:ea typeface="Times New Roman"/>
              </a:rPr>
              <a:t> Картина – полотно, </a:t>
            </a:r>
            <a:r>
              <a:rPr lang="ru-RU" sz="2400" dirty="0" smtClean="0">
                <a:latin typeface="Times New Roman"/>
                <a:ea typeface="Times New Roman"/>
              </a:rPr>
              <a:t>репродукция,</a:t>
            </a:r>
            <a:r>
              <a:rPr lang="ru-RU" sz="2400" dirty="0">
                <a:solidFill>
                  <a:srgbClr val="000000"/>
                </a:solidFill>
                <a:latin typeface="Times New Roman" panose="02020603050405020304" pitchFamily="18" charset="0"/>
                <a:cs typeface="Times New Roman" panose="02020603050405020304" pitchFamily="18" charset="0"/>
              </a:rPr>
              <a:t> работа, произведение, </a:t>
            </a:r>
            <a:r>
              <a:rPr lang="ru-RU" sz="2400" dirty="0" smtClean="0">
                <a:solidFill>
                  <a:srgbClr val="000000"/>
                </a:solidFill>
                <a:latin typeface="Times New Roman" panose="02020603050405020304" pitchFamily="18" charset="0"/>
                <a:cs typeface="Times New Roman" panose="02020603050405020304" pitchFamily="18" charset="0"/>
              </a:rPr>
              <a:t>пейзаж.</a:t>
            </a:r>
            <a:endParaRPr lang="ru-RU" sz="2400" dirty="0">
              <a:latin typeface="Times New Roman"/>
              <a:ea typeface="Times New Roman"/>
            </a:endParaRPr>
          </a:p>
          <a:p>
            <a:pPr>
              <a:spcAft>
                <a:spcPts val="0"/>
              </a:spcAft>
            </a:pPr>
            <a:r>
              <a:rPr lang="ru-RU" sz="2400" dirty="0">
                <a:latin typeface="Times New Roman"/>
                <a:ea typeface="Times New Roman"/>
              </a:rPr>
              <a:t> Блестит – искриться, сияет, сверкает.</a:t>
            </a:r>
          </a:p>
          <a:p>
            <a:pPr>
              <a:spcAft>
                <a:spcPts val="0"/>
              </a:spcAft>
            </a:pPr>
            <a:r>
              <a:rPr lang="ru-RU" sz="2400" dirty="0">
                <a:latin typeface="Times New Roman"/>
                <a:ea typeface="Times New Roman"/>
              </a:rPr>
              <a:t> Поражает – удивляет, изумляет</a:t>
            </a:r>
            <a:r>
              <a:rPr lang="ru-RU" sz="2400" dirty="0" smtClean="0">
                <a:latin typeface="Times New Roman"/>
                <a:ea typeface="Times New Roman"/>
              </a:rPr>
              <a:t>.</a:t>
            </a:r>
            <a:endParaRPr lang="ru-RU" sz="2400" dirty="0">
              <a:solidFill>
                <a:srgbClr val="000000"/>
              </a:solidFill>
              <a:latin typeface="Times New Roman" panose="02020603050405020304" pitchFamily="18" charset="0"/>
              <a:cs typeface="Times New Roman" panose="02020603050405020304" pitchFamily="18" charset="0"/>
            </a:endParaRPr>
          </a:p>
          <a:p>
            <a:pPr lvl="0"/>
            <a:r>
              <a:rPr lang="ru-RU" sz="2400" dirty="0" smtClean="0">
                <a:solidFill>
                  <a:srgbClr val="000000"/>
                </a:solidFill>
                <a:latin typeface="Times New Roman" panose="02020603050405020304" pitchFamily="18" charset="0"/>
                <a:cs typeface="Times New Roman" panose="02020603050405020304" pitchFamily="18" charset="0"/>
              </a:rPr>
              <a:t>Колорит -  </a:t>
            </a:r>
            <a:r>
              <a:rPr lang="ru-RU" sz="2400" dirty="0">
                <a:solidFill>
                  <a:srgbClr val="000000"/>
                </a:solidFill>
                <a:latin typeface="Times New Roman" panose="02020603050405020304" pitchFamily="18" charset="0"/>
                <a:cs typeface="Times New Roman" panose="02020603050405020304" pitchFamily="18" charset="0"/>
              </a:rPr>
              <a:t>контраст, оттенки;</a:t>
            </a:r>
          </a:p>
          <a:p>
            <a:pPr lvl="0"/>
            <a:r>
              <a:rPr lang="ru-RU" sz="2400" dirty="0" smtClean="0">
                <a:solidFill>
                  <a:srgbClr val="000000"/>
                </a:solidFill>
                <a:latin typeface="Times New Roman" panose="02020603050405020304" pitchFamily="18" charset="0"/>
                <a:cs typeface="Times New Roman" panose="02020603050405020304" pitchFamily="18" charset="0"/>
              </a:rPr>
              <a:t>Написать картину - создать </a:t>
            </a:r>
            <a:r>
              <a:rPr lang="ru-RU" sz="2400" dirty="0">
                <a:solidFill>
                  <a:srgbClr val="000000"/>
                </a:solidFill>
                <a:latin typeface="Times New Roman" panose="02020603050405020304" pitchFamily="18" charset="0"/>
                <a:cs typeface="Times New Roman" panose="02020603050405020304" pitchFamily="18" charset="0"/>
              </a:rPr>
              <a:t>произведение;</a:t>
            </a:r>
          </a:p>
          <a:p>
            <a:pPr lvl="0"/>
            <a:r>
              <a:rPr lang="ru-RU" sz="2400" dirty="0" smtClean="0">
                <a:solidFill>
                  <a:srgbClr val="000000"/>
                </a:solidFill>
                <a:latin typeface="Times New Roman" panose="02020603050405020304" pitchFamily="18" charset="0"/>
                <a:cs typeface="Times New Roman" panose="02020603050405020304" pitchFamily="18" charset="0"/>
              </a:rPr>
              <a:t>Мастерство - талант </a:t>
            </a:r>
            <a:r>
              <a:rPr lang="ru-RU" sz="2400" dirty="0">
                <a:solidFill>
                  <a:srgbClr val="000000"/>
                </a:solidFill>
                <a:latin typeface="Times New Roman" panose="02020603050405020304" pitchFamily="18" charset="0"/>
                <a:cs typeface="Times New Roman" panose="02020603050405020304" pitchFamily="18" charset="0"/>
              </a:rPr>
              <a:t>художника, живописца.</a:t>
            </a:r>
          </a:p>
          <a:p>
            <a:pPr>
              <a:spcAft>
                <a:spcPts val="0"/>
              </a:spcAft>
            </a:pPr>
            <a:endParaRPr lang="ru-RU" sz="2400" dirty="0" smtClean="0">
              <a:latin typeface="Times New Roman"/>
              <a:ea typeface="Times New Roman"/>
            </a:endParaRPr>
          </a:p>
          <a:p>
            <a:pPr>
              <a:spcAft>
                <a:spcPts val="0"/>
              </a:spcAft>
            </a:pPr>
            <a:r>
              <a:rPr lang="ru-RU" sz="2400" dirty="0" smtClean="0">
                <a:latin typeface="Times New Roman"/>
                <a:ea typeface="Times New Roman"/>
              </a:rPr>
              <a:t>Снег </a:t>
            </a:r>
            <a:r>
              <a:rPr lang="ru-RU" sz="2400" dirty="0">
                <a:latin typeface="Times New Roman"/>
                <a:ea typeface="Times New Roman"/>
              </a:rPr>
              <a:t>отсвечивает нежными </a:t>
            </a:r>
            <a:r>
              <a:rPr lang="ru-RU" sz="2400" dirty="0" smtClean="0">
                <a:latin typeface="Times New Roman"/>
                <a:ea typeface="Times New Roman"/>
              </a:rPr>
              <a:t> оттенками…</a:t>
            </a:r>
            <a:endParaRPr lang="ru-RU" sz="2400" dirty="0">
              <a:latin typeface="Times New Roman"/>
              <a:ea typeface="Times New Roman"/>
            </a:endParaRPr>
          </a:p>
          <a:p>
            <a:pPr>
              <a:spcAft>
                <a:spcPts val="0"/>
              </a:spcAft>
            </a:pPr>
            <a:r>
              <a:rPr lang="ru-RU" sz="2400" dirty="0">
                <a:latin typeface="Times New Roman"/>
                <a:ea typeface="Times New Roman"/>
              </a:rPr>
              <a:t> Яркие краски природы придают картине прекрасное </a:t>
            </a:r>
            <a:r>
              <a:rPr lang="ru-RU" sz="2400" dirty="0" smtClean="0">
                <a:latin typeface="Times New Roman"/>
                <a:ea typeface="Times New Roman"/>
              </a:rPr>
              <a:t>….</a:t>
            </a:r>
            <a:endParaRPr lang="ru-RU" sz="2400" dirty="0">
              <a:latin typeface="Times New Roman"/>
              <a:ea typeface="Times New Roman"/>
            </a:endParaRPr>
          </a:p>
          <a:p>
            <a:pPr>
              <a:spcAft>
                <a:spcPts val="0"/>
              </a:spcAft>
            </a:pPr>
            <a:r>
              <a:rPr lang="ru-RU" sz="2400" dirty="0">
                <a:latin typeface="Times New Roman"/>
                <a:ea typeface="Times New Roman"/>
              </a:rPr>
              <a:t> Художник </a:t>
            </a:r>
            <a:r>
              <a:rPr lang="ru-RU" sz="2400" dirty="0" smtClean="0">
                <a:latin typeface="Times New Roman"/>
                <a:ea typeface="Times New Roman"/>
              </a:rPr>
              <a:t>передает…</a:t>
            </a:r>
            <a:endParaRPr lang="ru-RU" sz="2400" dirty="0" smtClean="0">
              <a:latin typeface="Times New Roman" panose="02020603050405020304" pitchFamily="18" charset="0"/>
              <a:cs typeface="Times New Roman" panose="02020603050405020304" pitchFamily="18" charset="0"/>
            </a:endParaRPr>
          </a:p>
          <a:p>
            <a:r>
              <a:rPr lang="ru-RU" sz="2400" dirty="0" smtClean="0">
                <a:solidFill>
                  <a:srgbClr val="C00000"/>
                </a:solidFill>
                <a:latin typeface="Times New Roman" panose="02020603050405020304" pitchFamily="18" charset="0"/>
                <a:cs typeface="Times New Roman" panose="02020603050405020304" pitchFamily="18" charset="0"/>
              </a:rPr>
              <a:t>Можно начать:</a:t>
            </a:r>
          </a:p>
          <a:p>
            <a:r>
              <a:rPr lang="ru-RU" sz="2400" dirty="0">
                <a:latin typeface="Times New Roman" panose="02020603050405020304" pitchFamily="18" charset="0"/>
                <a:cs typeface="Times New Roman" panose="02020603050405020304" pitchFamily="18" charset="0"/>
              </a:rPr>
              <a:t>	 Перед нами картина замечательного русского художника Исаака Левитана “Март”. </a:t>
            </a:r>
            <a:endParaRPr lang="ru-RU" sz="2400" dirty="0" smtClean="0">
              <a:latin typeface="Times New Roman" panose="02020603050405020304" pitchFamily="18" charset="0"/>
              <a:cs typeface="Times New Roman" panose="02020603050405020304" pitchFamily="18" charset="0"/>
            </a:endParaRPr>
          </a:p>
          <a:p>
            <a:pPr algn="ctr"/>
            <a:r>
              <a:rPr lang="ru-RU" sz="4400" dirty="0" smtClean="0">
                <a:solidFill>
                  <a:srgbClr val="C00000"/>
                </a:solidFill>
                <a:latin typeface="Times New Roman" panose="02020603050405020304" pitchFamily="18" charset="0"/>
                <a:cs typeface="Times New Roman" panose="02020603050405020304" pitchFamily="18" charset="0"/>
              </a:rPr>
              <a:t>Желаю удачи!</a:t>
            </a:r>
            <a:endParaRPr lang="ru-RU" sz="44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918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14313"/>
            <a:ext cx="8001000" cy="6445250"/>
          </a:xfrm>
          <a:prstGeom prst="rect">
            <a:avLst/>
          </a:prstGeom>
          <a:noFill/>
          <a:ln w="936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8082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
          <p:cNvGrpSpPr>
            <a:grpSpLocks/>
          </p:cNvGrpSpPr>
          <p:nvPr/>
        </p:nvGrpSpPr>
        <p:grpSpPr bwMode="auto">
          <a:xfrm>
            <a:off x="179512" y="243379"/>
            <a:ext cx="8784976" cy="5876434"/>
            <a:chOff x="568" y="135"/>
            <a:chExt cx="4646" cy="3604"/>
          </a:xfrm>
        </p:grpSpPr>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 y="135"/>
              <a:ext cx="4647" cy="36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5" name="Picture 3">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l="93770" t="20193" r="1840" b="20613"/>
            <a:stretch>
              <a:fillRect/>
            </a:stretch>
          </p:blipFill>
          <p:spPr bwMode="auto">
            <a:xfrm>
              <a:off x="4924" y="871"/>
              <a:ext cx="205" cy="21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6" name="Picture 4">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l="73912" t="40349" r="6241" b="17940"/>
            <a:stretch>
              <a:fillRect/>
            </a:stretch>
          </p:blipFill>
          <p:spPr bwMode="auto">
            <a:xfrm>
              <a:off x="4001" y="1588"/>
              <a:ext cx="923" cy="15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7" name="Picture 5">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l="49640" t="59207" r="32730" b="23325"/>
            <a:stretch>
              <a:fillRect/>
            </a:stretch>
          </p:blipFill>
          <p:spPr bwMode="auto">
            <a:xfrm>
              <a:off x="2874" y="2268"/>
              <a:ext cx="820" cy="6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8" name="Picture 6">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t="61909" r="49277"/>
            <a:stretch>
              <a:fillRect/>
            </a:stretch>
          </p:blipFill>
          <p:spPr bwMode="auto">
            <a:xfrm>
              <a:off x="568" y="2358"/>
              <a:ext cx="2357" cy="13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9" name="Picture 7">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r="47066" b="31398"/>
            <a:stretch>
              <a:fillRect/>
            </a:stretch>
          </p:blipFill>
          <p:spPr bwMode="auto">
            <a:xfrm>
              <a:off x="568" y="135"/>
              <a:ext cx="2459" cy="24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30" name="Picture 8">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l="49640" r="22794" b="39479"/>
            <a:stretch>
              <a:fillRect/>
            </a:stretch>
          </p:blipFill>
          <p:spPr bwMode="auto">
            <a:xfrm>
              <a:off x="2874" y="135"/>
              <a:ext cx="1280" cy="21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6153" name="Text Box 9"/>
          <p:cNvSpPr txBox="1">
            <a:spLocks noChangeArrowheads="1"/>
          </p:cNvSpPr>
          <p:nvPr/>
        </p:nvSpPr>
        <p:spPr bwMode="auto">
          <a:xfrm>
            <a:off x="2519363" y="6119813"/>
            <a:ext cx="36004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defTabSz="449263" eaLnBrk="1" fontAlgn="base" hangingPunct="1">
              <a:spcBef>
                <a:spcPct val="0"/>
              </a:spcBef>
              <a:spcAft>
                <a:spcPct val="0"/>
              </a:spcAft>
              <a:buClr>
                <a:srgbClr val="000000"/>
              </a:buClr>
              <a:buSzPct val="100000"/>
              <a:buFont typeface="Times New Roman" pitchFamily="18" charset="0"/>
              <a:buNone/>
            </a:pPr>
            <a:r>
              <a:rPr lang="en-GB" altLang="ru-RU" sz="2800" dirty="0" err="1">
                <a:solidFill>
                  <a:srgbClr val="C00000"/>
                </a:solidFill>
              </a:rPr>
              <a:t>Левитан</a:t>
            </a:r>
            <a:r>
              <a:rPr lang="en-GB" altLang="ru-RU" sz="2800" dirty="0">
                <a:solidFill>
                  <a:srgbClr val="C00000"/>
                </a:solidFill>
              </a:rPr>
              <a:t> И.И. </a:t>
            </a:r>
            <a:r>
              <a:rPr lang="en-GB" altLang="ru-RU" sz="2800" dirty="0" err="1">
                <a:solidFill>
                  <a:srgbClr val="C00000"/>
                </a:solidFill>
              </a:rPr>
              <a:t>Март</a:t>
            </a:r>
            <a:endParaRPr lang="en-GB" altLang="ru-RU" sz="2800" dirty="0">
              <a:solidFill>
                <a:srgbClr val="C00000"/>
              </a:solidFill>
            </a:endParaRPr>
          </a:p>
        </p:txBody>
      </p:sp>
    </p:spTree>
    <p:extLst>
      <p:ext uri="{BB962C8B-B14F-4D97-AF65-F5344CB8AC3E}">
        <p14:creationId xmlns:p14="http://schemas.microsoft.com/office/powerpoint/2010/main" val="392211255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6153"/>
                                        </p:tgtEl>
                                        <p:attrNameLst>
                                          <p:attrName>style.visibility</p:attrName>
                                        </p:attrNameLst>
                                      </p:cBhvr>
                                      <p:to>
                                        <p:strVal val="visible"/>
                                      </p:to>
                                    </p:set>
                                    <p:animEffect transition="in" filter="fade">
                                      <p:cBhvr additive="repl">
                                        <p:cTn id="7" dur="10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52400"/>
            <a:ext cx="3390900" cy="46339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6387" name="Group 2"/>
          <p:cNvGrpSpPr>
            <a:grpSpLocks/>
          </p:cNvGrpSpPr>
          <p:nvPr/>
        </p:nvGrpSpPr>
        <p:grpSpPr bwMode="auto">
          <a:xfrm>
            <a:off x="1097653" y="6093296"/>
            <a:ext cx="1738312" cy="366713"/>
            <a:chOff x="405" y="3240"/>
            <a:chExt cx="1095" cy="231"/>
          </a:xfrm>
        </p:grpSpPr>
        <p:sp>
          <p:nvSpPr>
            <p:cNvPr id="16390" name="Rectangle 3"/>
            <p:cNvSpPr>
              <a:spLocks noChangeArrowheads="1"/>
            </p:cNvSpPr>
            <p:nvPr/>
          </p:nvSpPr>
          <p:spPr bwMode="auto">
            <a:xfrm>
              <a:off x="405" y="3240"/>
              <a:ext cx="62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defTabSz="449263" eaLnBrk="1" fontAlgn="base" hangingPunct="1">
                <a:spcBef>
                  <a:spcPct val="0"/>
                </a:spcBef>
                <a:spcAft>
                  <a:spcPct val="0"/>
                </a:spcAft>
                <a:buClr>
                  <a:srgbClr val="000000"/>
                </a:buClr>
                <a:buSzPct val="100000"/>
                <a:buFont typeface="Times New Roman" pitchFamily="18" charset="0"/>
                <a:buNone/>
              </a:pPr>
              <a:r>
                <a:rPr lang="en-GB" altLang="ru-RU" b="1" dirty="0">
                  <a:solidFill>
                    <a:srgbClr val="0070C0"/>
                  </a:solidFill>
                  <a:latin typeface="Verdana" pitchFamily="34" charset="0"/>
                </a:rPr>
                <a:t>1860 -</a:t>
              </a:r>
            </a:p>
          </p:txBody>
        </p:sp>
        <p:sp>
          <p:nvSpPr>
            <p:cNvPr id="16391" name="Rectangle 4"/>
            <p:cNvSpPr>
              <a:spLocks noChangeArrowheads="1"/>
            </p:cNvSpPr>
            <p:nvPr/>
          </p:nvSpPr>
          <p:spPr bwMode="auto">
            <a:xfrm>
              <a:off x="938" y="3240"/>
              <a:ext cx="56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defTabSz="449263" eaLnBrk="1" fontAlgn="base" hangingPunct="1">
                <a:spcBef>
                  <a:spcPct val="0"/>
                </a:spcBef>
                <a:spcAft>
                  <a:spcPct val="0"/>
                </a:spcAft>
                <a:buClr>
                  <a:srgbClr val="000000"/>
                </a:buClr>
                <a:buSzPct val="100000"/>
                <a:buFont typeface="Times New Roman" pitchFamily="18" charset="0"/>
                <a:buNone/>
              </a:pPr>
              <a:r>
                <a:rPr lang="en-GB" altLang="ru-RU" b="1" dirty="0">
                  <a:solidFill>
                    <a:srgbClr val="0070C0"/>
                  </a:solidFill>
                  <a:latin typeface="Verdana" pitchFamily="34" charset="0"/>
                </a:rPr>
                <a:t>1900 </a:t>
              </a:r>
            </a:p>
          </p:txBody>
        </p:sp>
      </p:grpSp>
      <p:sp>
        <p:nvSpPr>
          <p:cNvPr id="16388" name="Rectangle 5"/>
          <p:cNvSpPr>
            <a:spLocks noChangeArrowheads="1"/>
          </p:cNvSpPr>
          <p:nvPr/>
        </p:nvSpPr>
        <p:spPr bwMode="auto">
          <a:xfrm>
            <a:off x="199922" y="5013176"/>
            <a:ext cx="3533775" cy="95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algn="ctr" defTabSz="449263" eaLnBrk="1" fontAlgn="base" hangingPunct="1">
              <a:spcBef>
                <a:spcPct val="0"/>
              </a:spcBef>
              <a:spcAft>
                <a:spcPct val="0"/>
              </a:spcAft>
              <a:buClr>
                <a:srgbClr val="000000"/>
              </a:buClr>
              <a:buSzPct val="100000"/>
              <a:buFont typeface="Times New Roman" pitchFamily="18" charset="0"/>
              <a:buNone/>
            </a:pPr>
            <a:r>
              <a:rPr lang="en-GB" altLang="ru-RU" sz="2800" b="1" dirty="0" err="1">
                <a:solidFill>
                  <a:srgbClr val="002060"/>
                </a:solidFill>
                <a:latin typeface="Verdana" pitchFamily="34" charset="0"/>
              </a:rPr>
              <a:t>Исаак</a:t>
            </a:r>
            <a:r>
              <a:rPr lang="en-GB" altLang="ru-RU" sz="2800" b="1" dirty="0">
                <a:solidFill>
                  <a:srgbClr val="002060"/>
                </a:solidFill>
                <a:latin typeface="Verdana" pitchFamily="34" charset="0"/>
              </a:rPr>
              <a:t> </a:t>
            </a:r>
            <a:r>
              <a:rPr lang="en-GB" altLang="ru-RU" sz="2800" b="1" dirty="0" err="1">
                <a:solidFill>
                  <a:srgbClr val="002060"/>
                </a:solidFill>
                <a:latin typeface="Verdana" pitchFamily="34" charset="0"/>
              </a:rPr>
              <a:t>Ильич</a:t>
            </a:r>
            <a:r>
              <a:rPr lang="en-GB" altLang="ru-RU" sz="2800" b="1" dirty="0">
                <a:solidFill>
                  <a:srgbClr val="002060"/>
                </a:solidFill>
                <a:latin typeface="Verdana" pitchFamily="34" charset="0"/>
              </a:rPr>
              <a:t> </a:t>
            </a:r>
            <a:r>
              <a:rPr lang="en-GB" altLang="ru-RU" sz="2800" b="1" dirty="0" err="1">
                <a:solidFill>
                  <a:srgbClr val="002060"/>
                </a:solidFill>
                <a:latin typeface="Verdana" pitchFamily="34" charset="0"/>
              </a:rPr>
              <a:t>Левитан</a:t>
            </a:r>
            <a:endParaRPr lang="en-GB" altLang="ru-RU" sz="2800" b="1" dirty="0">
              <a:solidFill>
                <a:srgbClr val="002060"/>
              </a:solidFill>
              <a:latin typeface="Verdana" pitchFamily="34" charset="0"/>
            </a:endParaRPr>
          </a:p>
        </p:txBody>
      </p:sp>
      <p:sp>
        <p:nvSpPr>
          <p:cNvPr id="16389" name="Rectangle 8"/>
          <p:cNvSpPr>
            <a:spLocks noChangeArrowheads="1"/>
          </p:cNvSpPr>
          <p:nvPr/>
        </p:nvSpPr>
        <p:spPr bwMode="auto">
          <a:xfrm>
            <a:off x="3733697" y="69681"/>
            <a:ext cx="5197373"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tabLst>
                <a:tab pos="447675" algn="l"/>
              </a:tabLst>
              <a:defRPr>
                <a:solidFill>
                  <a:schemeClr val="bg1"/>
                </a:solidFill>
                <a:latin typeface="Arial" charset="0"/>
              </a:defRPr>
            </a:lvl1pPr>
            <a:lvl2pPr eaLnBrk="0" hangingPunct="0">
              <a:tabLst>
                <a:tab pos="447675" algn="l"/>
              </a:tabLst>
              <a:defRPr>
                <a:solidFill>
                  <a:schemeClr val="bg1"/>
                </a:solidFill>
                <a:latin typeface="Arial" charset="0"/>
              </a:defRPr>
            </a:lvl2pPr>
            <a:lvl3pPr eaLnBrk="0" hangingPunct="0">
              <a:tabLst>
                <a:tab pos="447675" algn="l"/>
              </a:tabLst>
              <a:defRPr>
                <a:solidFill>
                  <a:schemeClr val="bg1"/>
                </a:solidFill>
                <a:latin typeface="Arial" charset="0"/>
              </a:defRPr>
            </a:lvl3pPr>
            <a:lvl4pPr eaLnBrk="0" hangingPunct="0">
              <a:tabLst>
                <a:tab pos="447675" algn="l"/>
              </a:tabLst>
              <a:defRPr>
                <a:solidFill>
                  <a:schemeClr val="bg1"/>
                </a:solidFill>
                <a:latin typeface="Arial" charset="0"/>
              </a:defRPr>
            </a:lvl4pPr>
            <a:lvl5pPr eaLnBrk="0" hangingPunct="0">
              <a:tabLst>
                <a:tab pos="447675"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447675"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447675"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447675"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447675" algn="l"/>
              </a:tabLst>
              <a:defRPr>
                <a:solidFill>
                  <a:schemeClr val="bg1"/>
                </a:solidFill>
                <a:latin typeface="Arial" charset="0"/>
              </a:defRPr>
            </a:lvl9pPr>
          </a:lstStyle>
          <a:p>
            <a:pPr defTabSz="449263" fontAlgn="base">
              <a:spcBef>
                <a:spcPct val="0"/>
              </a:spcBef>
              <a:spcAft>
                <a:spcPct val="0"/>
              </a:spcAft>
              <a:buClr>
                <a:srgbClr val="000000"/>
              </a:buClr>
              <a:buSzPct val="100000"/>
            </a:pPr>
            <a:r>
              <a:rPr lang="ru-RU" altLang="ru-RU" b="1" dirty="0" smtClean="0">
                <a:solidFill>
                  <a:schemeClr val="tx1"/>
                </a:solidFill>
                <a:latin typeface="Times New Roman" panose="02020603050405020304" pitchFamily="18" charset="0"/>
                <a:ea typeface="Calibri" pitchFamily="34" charset="0"/>
                <a:cs typeface="Times New Roman" panose="02020603050405020304" pitchFamily="18" charset="0"/>
              </a:rPr>
              <a:t>	И. И. Левитан рано </a:t>
            </a:r>
            <a:r>
              <a:rPr lang="ru-RU" altLang="ru-RU" b="1" dirty="0">
                <a:solidFill>
                  <a:schemeClr val="tx1"/>
                </a:solidFill>
                <a:latin typeface="Times New Roman" panose="02020603050405020304" pitchFamily="18" charset="0"/>
                <a:ea typeface="Calibri" pitchFamily="34" charset="0"/>
                <a:cs typeface="Times New Roman" panose="02020603050405020304" pitchFamily="18" charset="0"/>
              </a:rPr>
              <a:t>остался сиротой - умерли мать и отец.</a:t>
            </a:r>
          </a:p>
          <a:p>
            <a:pPr defTabSz="449263" fontAlgn="base">
              <a:spcBef>
                <a:spcPct val="0"/>
              </a:spcBef>
              <a:spcAft>
                <a:spcPct val="0"/>
              </a:spcAft>
            </a:pPr>
            <a:r>
              <a:rPr lang="ru-RU" altLang="ru-RU" b="1" dirty="0">
                <a:solidFill>
                  <a:schemeClr val="tx1"/>
                </a:solidFill>
                <a:latin typeface="Times New Roman" panose="02020603050405020304" pitchFamily="18" charset="0"/>
                <a:ea typeface="Calibri" pitchFamily="34" charset="0"/>
                <a:cs typeface="Times New Roman" panose="02020603050405020304" pitchFamily="18" charset="0"/>
              </a:rPr>
              <a:t>В тринадцатилетнем возрасте поступил в </a:t>
            </a:r>
            <a:r>
              <a:rPr lang="ru-RU" altLang="ru-RU" b="1" dirty="0" smtClean="0">
                <a:solidFill>
                  <a:schemeClr val="tx1"/>
                </a:solidFill>
                <a:latin typeface="Times New Roman" panose="02020603050405020304" pitchFamily="18" charset="0"/>
                <a:ea typeface="Calibri" pitchFamily="34" charset="0"/>
                <a:cs typeface="Times New Roman" panose="02020603050405020304" pitchFamily="18" charset="0"/>
              </a:rPr>
              <a:t>	Московское </a:t>
            </a:r>
            <a:r>
              <a:rPr lang="ru-RU" altLang="ru-RU" b="1" dirty="0">
                <a:solidFill>
                  <a:schemeClr val="tx1"/>
                </a:solidFill>
                <a:latin typeface="Times New Roman" panose="02020603050405020304" pitchFamily="18" charset="0"/>
                <a:ea typeface="Calibri" pitchFamily="34" charset="0"/>
                <a:cs typeface="Times New Roman" panose="02020603050405020304" pitchFamily="18" charset="0"/>
              </a:rPr>
              <a:t>училище живописи, ваяния и зодчества </a:t>
            </a:r>
            <a:r>
              <a:rPr lang="ru-RU" altLang="ru-RU" b="1" dirty="0" smtClean="0">
                <a:solidFill>
                  <a:schemeClr val="tx1"/>
                </a:solidFill>
                <a:latin typeface="Times New Roman" panose="02020603050405020304" pitchFamily="18" charset="0"/>
                <a:ea typeface="Calibri" pitchFamily="34" charset="0"/>
                <a:cs typeface="Times New Roman" panose="02020603050405020304" pitchFamily="18" charset="0"/>
              </a:rPr>
              <a:t>.</a:t>
            </a:r>
          </a:p>
          <a:p>
            <a:pPr defTabSz="449263" fontAlgn="base">
              <a:spcBef>
                <a:spcPct val="0"/>
              </a:spcBef>
              <a:spcAft>
                <a:spcPct val="0"/>
              </a:spcAft>
            </a:pPr>
            <a:r>
              <a:rPr lang="ru-RU" altLang="ru-RU" b="1" dirty="0" smtClean="0">
                <a:solidFill>
                  <a:schemeClr val="tx1"/>
                </a:solidFill>
                <a:latin typeface="Times New Roman" panose="02020603050405020304" pitchFamily="18" charset="0"/>
                <a:ea typeface="Calibri" pitchFamily="34" charset="0"/>
                <a:cs typeface="Times New Roman" panose="02020603050405020304" pitchFamily="18" charset="0"/>
              </a:rPr>
              <a:t>	Творческий </a:t>
            </a:r>
            <a:r>
              <a:rPr lang="ru-RU" altLang="ru-RU" b="1" dirty="0">
                <a:solidFill>
                  <a:schemeClr val="tx1"/>
                </a:solidFill>
                <a:latin typeface="Times New Roman" panose="02020603050405020304" pitchFamily="18" charset="0"/>
                <a:ea typeface="Calibri" pitchFamily="34" charset="0"/>
                <a:cs typeface="Times New Roman" panose="02020603050405020304" pitchFamily="18" charset="0"/>
              </a:rPr>
              <a:t>путь художника длился всего около двадцати лет, но за эти годы он создал больше, чем все остальные пейзажисты России вместе взятые. </a:t>
            </a:r>
            <a:endParaRPr lang="ru-RU" altLang="ru-RU" b="1" dirty="0" smtClean="0">
              <a:solidFill>
                <a:schemeClr val="tx1"/>
              </a:solidFill>
              <a:latin typeface="Times New Roman" panose="02020603050405020304" pitchFamily="18" charset="0"/>
              <a:ea typeface="Calibri" pitchFamily="34" charset="0"/>
              <a:cs typeface="Times New Roman" panose="02020603050405020304" pitchFamily="18" charset="0"/>
            </a:endParaRPr>
          </a:p>
          <a:p>
            <a:pPr defTabSz="449263" fontAlgn="base">
              <a:spcBef>
                <a:spcPct val="0"/>
              </a:spcBef>
              <a:spcAft>
                <a:spcPct val="0"/>
              </a:spcAft>
            </a:pPr>
            <a:r>
              <a:rPr lang="ru-RU" altLang="ru-RU" b="1" dirty="0" smtClean="0">
                <a:solidFill>
                  <a:schemeClr val="tx1"/>
                </a:solidFill>
                <a:latin typeface="Times New Roman" panose="02020603050405020304" pitchFamily="18" charset="0"/>
                <a:ea typeface="Calibri" pitchFamily="34" charset="0"/>
                <a:cs typeface="Times New Roman" panose="02020603050405020304" pitchFamily="18" charset="0"/>
              </a:rPr>
              <a:t>	Известно</a:t>
            </a:r>
            <a:r>
              <a:rPr lang="ru-RU" altLang="ru-RU" b="1" dirty="0">
                <a:solidFill>
                  <a:schemeClr val="tx1"/>
                </a:solidFill>
                <a:latin typeface="Times New Roman" panose="02020603050405020304" pitchFamily="18" charset="0"/>
                <a:ea typeface="Calibri" pitchFamily="34" charset="0"/>
                <a:cs typeface="Times New Roman" panose="02020603050405020304" pitchFamily="18" charset="0"/>
              </a:rPr>
              <a:t>, что картина написана с натуры под Москвой. Проста и непритязательна природа, изображенная на картине. Однако она показана не в скромной сдержанности, а в яркой красочности в игре всех цветов и красок</a:t>
            </a:r>
            <a:r>
              <a:rPr lang="ru-RU" altLang="ru-RU" b="1" dirty="0" smtClean="0">
                <a:solidFill>
                  <a:schemeClr val="tx1"/>
                </a:solidFill>
                <a:latin typeface="Times New Roman" panose="02020603050405020304" pitchFamily="18" charset="0"/>
                <a:ea typeface="Calibri" pitchFamily="34" charset="0"/>
                <a:cs typeface="Times New Roman" panose="02020603050405020304" pitchFamily="18" charset="0"/>
              </a:rPr>
              <a:t>.</a:t>
            </a:r>
            <a:endParaRPr lang="ru-RU" altLang="ru-RU" b="1" dirty="0">
              <a:solidFill>
                <a:schemeClr val="tx1"/>
              </a:solidFill>
              <a:latin typeface="Times New Roman" panose="02020603050405020304" pitchFamily="18" charset="0"/>
              <a:ea typeface="Calibri" pitchFamily="34" charset="0"/>
              <a:cs typeface="Times New Roman" panose="02020603050405020304" pitchFamily="18" charset="0"/>
            </a:endParaRPr>
          </a:p>
          <a:p>
            <a:pPr defTabSz="449263" fontAlgn="base">
              <a:spcBef>
                <a:spcPct val="0"/>
              </a:spcBef>
              <a:spcAft>
                <a:spcPct val="0"/>
              </a:spcAft>
            </a:pPr>
            <a:r>
              <a:rPr lang="ru-RU" altLang="ru-RU" b="1" dirty="0" smtClean="0">
                <a:solidFill>
                  <a:schemeClr val="tx1"/>
                </a:solidFill>
                <a:latin typeface="Times New Roman" panose="02020603050405020304" pitchFamily="18" charset="0"/>
                <a:ea typeface="Calibri" pitchFamily="34" charset="0"/>
                <a:cs typeface="Times New Roman" panose="02020603050405020304" pitchFamily="18" charset="0"/>
              </a:rPr>
              <a:t>Сила </a:t>
            </a:r>
            <a:r>
              <a:rPr lang="ru-RU" altLang="ru-RU" b="1" dirty="0">
                <a:solidFill>
                  <a:schemeClr val="tx1"/>
                </a:solidFill>
                <a:latin typeface="Times New Roman" panose="02020603050405020304" pitchFamily="18" charset="0"/>
                <a:ea typeface="Calibri" pitchFamily="34" charset="0"/>
                <a:cs typeface="Times New Roman" panose="02020603050405020304" pitchFamily="18" charset="0"/>
              </a:rPr>
              <a:t>Левитана заключается в том, что он заставляет всматриваться в природу, </a:t>
            </a:r>
            <a:r>
              <a:rPr lang="ru-RU" altLang="ru-RU" b="1" dirty="0" smtClean="0">
                <a:solidFill>
                  <a:schemeClr val="tx1"/>
                </a:solidFill>
                <a:latin typeface="Times New Roman" panose="02020603050405020304" pitchFamily="18" charset="0"/>
                <a:ea typeface="Calibri" pitchFamily="34" charset="0"/>
                <a:cs typeface="Times New Roman" panose="02020603050405020304" pitchFamily="18" charset="0"/>
              </a:rPr>
              <a:t>пристально </a:t>
            </a:r>
            <a:r>
              <a:rPr lang="ru-RU" altLang="ru-RU" b="1" dirty="0">
                <a:solidFill>
                  <a:schemeClr val="tx1"/>
                </a:solidFill>
                <a:latin typeface="Times New Roman" panose="02020603050405020304" pitchFamily="18" charset="0"/>
                <a:ea typeface="Calibri" pitchFamily="34" charset="0"/>
                <a:cs typeface="Times New Roman" panose="02020603050405020304" pitchFamily="18" charset="0"/>
              </a:rPr>
              <a:t>наблюдать и запоминать. Картины Левитана можно назвать патриотическими. Чувство Родины рождается, как будто бы из незначительных вещей, хотя бы таких, как стоящие сани, запряженные лошадью. Все это крупицы, из которых создается великолепное целое, что зовется Родиной.</a:t>
            </a:r>
          </a:p>
          <a:p>
            <a:pPr defTabSz="449263" fontAlgn="base">
              <a:spcBef>
                <a:spcPct val="0"/>
              </a:spcBef>
              <a:spcAft>
                <a:spcPct val="0"/>
              </a:spcAft>
            </a:pPr>
            <a:endParaRPr lang="ru-RU" altLang="ru-RU" b="1" dirty="0">
              <a:solidFill>
                <a:srgbClr val="4945A1"/>
              </a:solidFill>
              <a:latin typeface="Verdana" pitchFamily="34" charset="0"/>
              <a:ea typeface="Calibri" pitchFamily="34" charset="0"/>
              <a:cs typeface="Times New Roman" pitchFamily="18" charset="0"/>
            </a:endParaRPr>
          </a:p>
        </p:txBody>
      </p:sp>
    </p:spTree>
    <p:extLst>
      <p:ext uri="{BB962C8B-B14F-4D97-AF65-F5344CB8AC3E}">
        <p14:creationId xmlns:p14="http://schemas.microsoft.com/office/powerpoint/2010/main" val="282062567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D:\Документы Учитель\Гальцова Т.С\сту\зол осень.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0" y="74613"/>
            <a:ext cx="4048125" cy="26400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6" descr="D:\Документы Учитель\Гальцова Т.С\сту\image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3071813"/>
            <a:ext cx="2181225" cy="2943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7" descr="D:\Документы Учитель\Гальцова Т.С\сту\бер роща.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9188" y="71438"/>
            <a:ext cx="4076700" cy="26431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6" descr="D:\Документы Учитель\Гальцова Т.С\сту\долина реки осень.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0375" y="3095625"/>
            <a:ext cx="3087688" cy="2500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descr="D:\Документы Учитель\Гальцова Т.С\сту\зар пруд.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200" y="3000375"/>
            <a:ext cx="2241550" cy="3000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7"/>
          <p:cNvSpPr txBox="1">
            <a:spLocks noChangeArrowheads="1"/>
          </p:cNvSpPr>
          <p:nvPr/>
        </p:nvSpPr>
        <p:spPr bwMode="auto">
          <a:xfrm>
            <a:off x="785813" y="2571750"/>
            <a:ext cx="2857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fontAlgn="base">
              <a:spcBef>
                <a:spcPct val="0"/>
              </a:spcBef>
              <a:spcAft>
                <a:spcPct val="0"/>
              </a:spcAft>
              <a:buClr>
                <a:srgbClr val="000000"/>
              </a:buClr>
              <a:buSzPct val="100000"/>
              <a:buFont typeface="Times New Roman" pitchFamily="18" charset="0"/>
              <a:buNone/>
            </a:pPr>
            <a:r>
              <a:rPr lang="ru-RU" altLang="ru-RU" sz="2800" dirty="0">
                <a:solidFill>
                  <a:srgbClr val="002060"/>
                </a:solidFill>
                <a:latin typeface="Arial" charset="0"/>
                <a:cs typeface="Arial" charset="0"/>
              </a:rPr>
              <a:t>Золотая осень</a:t>
            </a:r>
          </a:p>
        </p:txBody>
      </p:sp>
      <p:sp>
        <p:nvSpPr>
          <p:cNvPr id="18440" name="TextBox 8"/>
          <p:cNvSpPr txBox="1">
            <a:spLocks noChangeArrowheads="1"/>
          </p:cNvSpPr>
          <p:nvPr/>
        </p:nvSpPr>
        <p:spPr bwMode="auto">
          <a:xfrm>
            <a:off x="5500688" y="2571750"/>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49263" fontAlgn="base">
              <a:spcBef>
                <a:spcPct val="0"/>
              </a:spcBef>
              <a:spcAft>
                <a:spcPct val="0"/>
              </a:spcAft>
              <a:buClr>
                <a:srgbClr val="000000"/>
              </a:buClr>
              <a:buSzPct val="100000"/>
              <a:buFont typeface="Times New Roman" pitchFamily="18" charset="0"/>
              <a:buNone/>
            </a:pPr>
            <a:r>
              <a:rPr lang="ru-RU" altLang="ru-RU" sz="2800" dirty="0">
                <a:solidFill>
                  <a:srgbClr val="002060"/>
                </a:solidFill>
                <a:latin typeface="Arial" charset="0"/>
                <a:cs typeface="Arial" charset="0"/>
              </a:rPr>
              <a:t>Березовая роща</a:t>
            </a:r>
          </a:p>
        </p:txBody>
      </p:sp>
      <p:sp>
        <p:nvSpPr>
          <p:cNvPr id="18441" name="TextBox 9"/>
          <p:cNvSpPr txBox="1">
            <a:spLocks noChangeArrowheads="1"/>
          </p:cNvSpPr>
          <p:nvPr/>
        </p:nvSpPr>
        <p:spPr bwMode="auto">
          <a:xfrm>
            <a:off x="6215063" y="5903913"/>
            <a:ext cx="30718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49263" fontAlgn="base">
              <a:spcBef>
                <a:spcPct val="0"/>
              </a:spcBef>
              <a:spcAft>
                <a:spcPct val="0"/>
              </a:spcAft>
              <a:buClr>
                <a:srgbClr val="000000"/>
              </a:buClr>
              <a:buSzPct val="100000"/>
              <a:buFont typeface="Times New Roman" pitchFamily="18" charset="0"/>
              <a:buNone/>
            </a:pPr>
            <a:r>
              <a:rPr lang="ru-RU" altLang="ru-RU" sz="2800" dirty="0">
                <a:solidFill>
                  <a:srgbClr val="002060"/>
                </a:solidFill>
                <a:latin typeface="Arial" charset="0"/>
                <a:cs typeface="Arial" charset="0"/>
              </a:rPr>
              <a:t>Весна. </a:t>
            </a:r>
          </a:p>
          <a:p>
            <a:pPr algn="ctr" defTabSz="449263" fontAlgn="base">
              <a:spcBef>
                <a:spcPct val="0"/>
              </a:spcBef>
              <a:spcAft>
                <a:spcPct val="0"/>
              </a:spcAft>
              <a:buClr>
                <a:srgbClr val="000000"/>
              </a:buClr>
              <a:buSzPct val="100000"/>
              <a:buFont typeface="Times New Roman" pitchFamily="18" charset="0"/>
              <a:buNone/>
            </a:pPr>
            <a:r>
              <a:rPr lang="ru-RU" altLang="ru-RU" sz="2800" dirty="0">
                <a:solidFill>
                  <a:srgbClr val="002060"/>
                </a:solidFill>
                <a:latin typeface="Arial" charset="0"/>
                <a:cs typeface="Arial" charset="0"/>
              </a:rPr>
              <a:t>Большая вода</a:t>
            </a:r>
          </a:p>
        </p:txBody>
      </p:sp>
      <p:sp>
        <p:nvSpPr>
          <p:cNvPr id="18442" name="TextBox 11"/>
          <p:cNvSpPr txBox="1">
            <a:spLocks noChangeArrowheads="1"/>
          </p:cNvSpPr>
          <p:nvPr/>
        </p:nvSpPr>
        <p:spPr bwMode="auto">
          <a:xfrm>
            <a:off x="357188" y="5903913"/>
            <a:ext cx="20002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449263" fontAlgn="base">
              <a:spcBef>
                <a:spcPct val="0"/>
              </a:spcBef>
              <a:spcAft>
                <a:spcPct val="0"/>
              </a:spcAft>
              <a:buClr>
                <a:srgbClr val="000000"/>
              </a:buClr>
              <a:buSzPct val="100000"/>
              <a:buFont typeface="Times New Roman" pitchFamily="18" charset="0"/>
              <a:buNone/>
            </a:pPr>
            <a:r>
              <a:rPr lang="ru-RU" altLang="ru-RU" sz="2800" dirty="0">
                <a:solidFill>
                  <a:srgbClr val="002060"/>
                </a:solidFill>
                <a:latin typeface="Arial" charset="0"/>
              </a:rPr>
              <a:t>Заросший пруд</a:t>
            </a:r>
          </a:p>
        </p:txBody>
      </p:sp>
      <p:sp>
        <p:nvSpPr>
          <p:cNvPr id="18443" name="TextBox 12"/>
          <p:cNvSpPr txBox="1">
            <a:spLocks noChangeArrowheads="1"/>
          </p:cNvSpPr>
          <p:nvPr/>
        </p:nvSpPr>
        <p:spPr bwMode="auto">
          <a:xfrm>
            <a:off x="3000375" y="5715000"/>
            <a:ext cx="321468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449263" fontAlgn="base">
              <a:spcBef>
                <a:spcPct val="0"/>
              </a:spcBef>
              <a:spcAft>
                <a:spcPct val="0"/>
              </a:spcAft>
              <a:buClr>
                <a:srgbClr val="000000"/>
              </a:buClr>
              <a:buSzPct val="100000"/>
              <a:buFont typeface="Times New Roman" pitchFamily="18" charset="0"/>
              <a:buNone/>
            </a:pPr>
            <a:r>
              <a:rPr lang="ru-RU" altLang="ru-RU" sz="2800" dirty="0">
                <a:solidFill>
                  <a:srgbClr val="002060"/>
                </a:solidFill>
                <a:latin typeface="Arial" charset="0"/>
              </a:rPr>
              <a:t>Долина </a:t>
            </a:r>
            <a:r>
              <a:rPr lang="ru-RU" altLang="ru-RU" sz="2800" dirty="0" smtClean="0">
                <a:solidFill>
                  <a:srgbClr val="002060"/>
                </a:solidFill>
                <a:latin typeface="Arial" charset="0"/>
              </a:rPr>
              <a:t>реки</a:t>
            </a:r>
          </a:p>
          <a:p>
            <a:pPr algn="ctr" defTabSz="449263" fontAlgn="base">
              <a:spcBef>
                <a:spcPct val="0"/>
              </a:spcBef>
              <a:spcAft>
                <a:spcPct val="0"/>
              </a:spcAft>
              <a:buClr>
                <a:srgbClr val="000000"/>
              </a:buClr>
              <a:buSzPct val="100000"/>
              <a:buFont typeface="Times New Roman" pitchFamily="18" charset="0"/>
              <a:buNone/>
            </a:pPr>
            <a:r>
              <a:rPr lang="ru-RU" altLang="ru-RU" sz="2400" dirty="0" smtClean="0">
                <a:solidFill>
                  <a:srgbClr val="C00000"/>
                </a:solidFill>
                <a:latin typeface="Arial" charset="0"/>
              </a:rPr>
              <a:t>Картины Левитана</a:t>
            </a:r>
            <a:endParaRPr lang="ru-RU" altLang="ru-RU" sz="2400" dirty="0">
              <a:solidFill>
                <a:srgbClr val="C00000"/>
              </a:solidFill>
              <a:latin typeface="Arial" charset="0"/>
            </a:endParaRPr>
          </a:p>
        </p:txBody>
      </p:sp>
    </p:spTree>
    <p:extLst>
      <p:ext uri="{BB962C8B-B14F-4D97-AF65-F5344CB8AC3E}">
        <p14:creationId xmlns:p14="http://schemas.microsoft.com/office/powerpoint/2010/main" val="24869457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1"/>
          <p:cNvGrpSpPr>
            <a:grpSpLocks/>
          </p:cNvGrpSpPr>
          <p:nvPr/>
        </p:nvGrpSpPr>
        <p:grpSpPr bwMode="auto">
          <a:xfrm>
            <a:off x="901700" y="214313"/>
            <a:ext cx="7377113" cy="5302919"/>
            <a:chOff x="568" y="135"/>
            <a:chExt cx="4646" cy="3604"/>
          </a:xfrm>
        </p:grpSpPr>
        <p:pic>
          <p:nvPicPr>
            <p:cNvPr id="51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 y="135"/>
              <a:ext cx="4647" cy="3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5" name="Picture 3">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l="93770" t="20193" r="1840" b="20613"/>
            <a:stretch>
              <a:fillRect/>
            </a:stretch>
          </p:blipFill>
          <p:spPr bwMode="auto">
            <a:xfrm>
              <a:off x="4924" y="871"/>
              <a:ext cx="205" cy="2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6" name="Picture 4">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l="73912" t="40349" r="6241" b="17940"/>
            <a:stretch>
              <a:fillRect/>
            </a:stretch>
          </p:blipFill>
          <p:spPr bwMode="auto">
            <a:xfrm>
              <a:off x="4001" y="1588"/>
              <a:ext cx="923" cy="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7" name="Picture 5">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l="49640" t="59207" r="32730" b="23325"/>
            <a:stretch>
              <a:fillRect/>
            </a:stretch>
          </p:blipFill>
          <p:spPr bwMode="auto">
            <a:xfrm>
              <a:off x="2874" y="2268"/>
              <a:ext cx="820"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8" name="Picture 6">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t="61909" r="49277"/>
            <a:stretch>
              <a:fillRect/>
            </a:stretch>
          </p:blipFill>
          <p:spPr bwMode="auto">
            <a:xfrm>
              <a:off x="568" y="2358"/>
              <a:ext cx="2357" cy="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29" name="Picture 7">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r="47066" b="31398"/>
            <a:stretch>
              <a:fillRect/>
            </a:stretch>
          </p:blipFill>
          <p:spPr bwMode="auto">
            <a:xfrm>
              <a:off x="568" y="135"/>
              <a:ext cx="2459" cy="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5130" name="Picture 8">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l="49640" r="22794" b="39479"/>
            <a:stretch>
              <a:fillRect/>
            </a:stretch>
          </p:blipFill>
          <p:spPr bwMode="auto">
            <a:xfrm>
              <a:off x="2874" y="135"/>
              <a:ext cx="1280" cy="2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6153" name="Text Box 9"/>
          <p:cNvSpPr txBox="1">
            <a:spLocks noChangeArrowheads="1"/>
          </p:cNvSpPr>
          <p:nvPr/>
        </p:nvSpPr>
        <p:spPr bwMode="auto">
          <a:xfrm>
            <a:off x="467545" y="5625078"/>
            <a:ext cx="8424936"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algn="ctr" defTabSz="449263" eaLnBrk="1" fontAlgn="base" hangingPunct="1">
              <a:spcBef>
                <a:spcPct val="0"/>
              </a:spcBef>
              <a:spcAft>
                <a:spcPct val="0"/>
              </a:spcAft>
              <a:buClr>
                <a:srgbClr val="000000"/>
              </a:buClr>
              <a:buSzPct val="100000"/>
              <a:buFont typeface="Times New Roman" pitchFamily="18" charset="0"/>
              <a:buNone/>
            </a:pPr>
            <a:r>
              <a:rPr lang="en-GB" altLang="ru-RU" sz="2000" dirty="0" err="1">
                <a:solidFill>
                  <a:srgbClr val="002060"/>
                </a:solidFill>
                <a:latin typeface="Times New Roman" panose="02020603050405020304" pitchFamily="18" charset="0"/>
                <a:cs typeface="Times New Roman" panose="02020603050405020304" pitchFamily="18" charset="0"/>
              </a:rPr>
              <a:t>Левитан</a:t>
            </a:r>
            <a:r>
              <a:rPr lang="en-GB" altLang="ru-RU" sz="2000" dirty="0">
                <a:solidFill>
                  <a:srgbClr val="002060"/>
                </a:solidFill>
                <a:latin typeface="Times New Roman" panose="02020603050405020304" pitchFamily="18" charset="0"/>
                <a:cs typeface="Times New Roman" panose="02020603050405020304" pitchFamily="18" charset="0"/>
              </a:rPr>
              <a:t> И.И. </a:t>
            </a:r>
            <a:r>
              <a:rPr lang="en-GB" altLang="ru-RU" sz="2000" dirty="0" err="1" smtClean="0">
                <a:solidFill>
                  <a:srgbClr val="002060"/>
                </a:solidFill>
                <a:latin typeface="Times New Roman" panose="02020603050405020304" pitchFamily="18" charset="0"/>
                <a:cs typeface="Times New Roman" panose="02020603050405020304" pitchFamily="18" charset="0"/>
              </a:rPr>
              <a:t>Март</a:t>
            </a:r>
            <a:endParaRPr lang="ru-RU" altLang="ru-RU" sz="2000" dirty="0" smtClean="0">
              <a:solidFill>
                <a:srgbClr val="002060"/>
              </a:solidFill>
              <a:latin typeface="Times New Roman" panose="02020603050405020304" pitchFamily="18" charset="0"/>
              <a:cs typeface="Times New Roman" panose="02020603050405020304" pitchFamily="18" charset="0"/>
            </a:endParaRPr>
          </a:p>
          <a:p>
            <a:pPr algn="ctr" defTabSz="449263" eaLnBrk="1" fontAlgn="base" hangingPunct="1">
              <a:spcBef>
                <a:spcPct val="0"/>
              </a:spcBef>
              <a:spcAft>
                <a:spcPct val="0"/>
              </a:spcAft>
              <a:buClr>
                <a:srgbClr val="000000"/>
              </a:buClr>
              <a:buSzPct val="100000"/>
              <a:buFont typeface="Times New Roman" pitchFamily="18" charset="0"/>
              <a:buNone/>
            </a:pPr>
            <a:r>
              <a:rPr lang="ru-RU" altLang="ru-RU" sz="2400" dirty="0" smtClean="0">
                <a:solidFill>
                  <a:srgbClr val="C00000"/>
                </a:solidFill>
                <a:latin typeface="Times New Roman" panose="02020603050405020304" pitchFamily="18" charset="0"/>
                <a:cs typeface="Times New Roman" panose="02020603050405020304" pitchFamily="18" charset="0"/>
              </a:rPr>
              <a:t>Внимательно рассмотрите репродукцию картины</a:t>
            </a:r>
          </a:p>
          <a:p>
            <a:pPr defTabSz="449263" eaLnBrk="1" fontAlgn="base" hangingPunct="1">
              <a:spcBef>
                <a:spcPct val="0"/>
              </a:spcBef>
              <a:spcAft>
                <a:spcPct val="0"/>
              </a:spcAft>
              <a:buClr>
                <a:srgbClr val="000000"/>
              </a:buClr>
              <a:buSzPct val="100000"/>
              <a:buFont typeface="Times New Roman" pitchFamily="18" charset="0"/>
              <a:buNone/>
            </a:pPr>
            <a:endParaRPr lang="en-GB" altLang="ru-RU" sz="2800" dirty="0">
              <a:solidFill>
                <a:srgbClr val="660066"/>
              </a:solidFill>
            </a:endParaRPr>
          </a:p>
        </p:txBody>
      </p:sp>
    </p:spTree>
    <p:extLst>
      <p:ext uri="{BB962C8B-B14F-4D97-AF65-F5344CB8AC3E}">
        <p14:creationId xmlns:p14="http://schemas.microsoft.com/office/powerpoint/2010/main" val="2029996298"/>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6153"/>
                                        </p:tgtEl>
                                        <p:attrNameLst>
                                          <p:attrName>style.visibility</p:attrName>
                                        </p:attrNameLst>
                                      </p:cBhvr>
                                      <p:to>
                                        <p:strVal val="visible"/>
                                      </p:to>
                                    </p:set>
                                    <p:animEffect transition="in" filter="fade">
                                      <p:cBhvr additive="repl">
                                        <p:cTn id="7" dur="10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78" y="116632"/>
            <a:ext cx="4092113" cy="31754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067944" y="0"/>
            <a:ext cx="4599338" cy="7448193"/>
          </a:xfrm>
          <a:prstGeom prst="rect">
            <a:avLst/>
          </a:prstGeom>
        </p:spPr>
        <p:txBody>
          <a:bodyPr wrap="square">
            <a:spAutoFit/>
          </a:bodyPr>
          <a:lstStyle/>
          <a:p>
            <a:pPr algn="ctr">
              <a:spcAft>
                <a:spcPts val="0"/>
              </a:spcAft>
            </a:pPr>
            <a:r>
              <a:rPr lang="ru-RU" sz="2000" dirty="0" smtClean="0">
                <a:solidFill>
                  <a:srgbClr val="C00000"/>
                </a:solidFill>
                <a:latin typeface="Times New Roman"/>
                <a:ea typeface="Times New Roman"/>
              </a:rPr>
              <a:t>Проанализируйте. Для этого постарайтесь ответить на вопросы:</a:t>
            </a:r>
            <a:endParaRPr lang="ru-RU" sz="2000" dirty="0">
              <a:latin typeface="Times New Roman"/>
              <a:ea typeface="Times New Roman"/>
            </a:endParaRPr>
          </a:p>
          <a:p>
            <a:pPr marL="342900" indent="-342900">
              <a:spcAft>
                <a:spcPts val="0"/>
              </a:spcAft>
              <a:buFont typeface="+mj-lt"/>
              <a:buAutoNum type="arabicPeriod"/>
            </a:pPr>
            <a:r>
              <a:rPr lang="ru-RU" sz="2000" dirty="0">
                <a:latin typeface="Times New Roman"/>
                <a:ea typeface="Times New Roman"/>
              </a:rPr>
              <a:t>Каков, по-вашему замысел картины? </a:t>
            </a:r>
          </a:p>
          <a:p>
            <a:pPr marL="342900" indent="-342900">
              <a:spcAft>
                <a:spcPts val="0"/>
              </a:spcAft>
              <a:buFont typeface="+mj-lt"/>
              <a:buAutoNum type="arabicPeriod"/>
            </a:pPr>
            <a:r>
              <a:rPr lang="ru-RU" sz="2000" dirty="0">
                <a:latin typeface="Times New Roman"/>
                <a:ea typeface="Times New Roman"/>
              </a:rPr>
              <a:t>Какой день изобразил художник</a:t>
            </a:r>
            <a:r>
              <a:rPr lang="ru-RU" sz="2000" dirty="0" smtClean="0">
                <a:latin typeface="Times New Roman"/>
                <a:ea typeface="Times New Roman"/>
              </a:rPr>
              <a:t>?</a:t>
            </a:r>
            <a:endParaRPr lang="ru-RU" sz="2000" dirty="0">
              <a:latin typeface="Times New Roman"/>
              <a:ea typeface="Times New Roman"/>
            </a:endParaRPr>
          </a:p>
          <a:p>
            <a:pPr marL="342900" indent="-342900">
              <a:spcAft>
                <a:spcPts val="0"/>
              </a:spcAft>
              <a:buFont typeface="+mj-lt"/>
              <a:buAutoNum type="arabicPeriod"/>
            </a:pPr>
            <a:r>
              <a:rPr lang="ru-RU" sz="2000" dirty="0">
                <a:latin typeface="Times New Roman"/>
                <a:ea typeface="Times New Roman"/>
              </a:rPr>
              <a:t>Как вы догадались, что день солнечный. Ведь самого солнышка здесь нет</a:t>
            </a:r>
            <a:r>
              <a:rPr lang="ru-RU" sz="2000" dirty="0" smtClean="0">
                <a:latin typeface="Times New Roman"/>
                <a:ea typeface="Times New Roman"/>
              </a:rPr>
              <a:t>?</a:t>
            </a:r>
            <a:r>
              <a:rPr lang="ru-RU" sz="2000" dirty="0">
                <a:latin typeface="Times New Roman"/>
                <a:ea typeface="Times New Roman"/>
              </a:rPr>
              <a:t> </a:t>
            </a:r>
          </a:p>
          <a:p>
            <a:pPr marL="342900" indent="-342900">
              <a:spcAft>
                <a:spcPts val="0"/>
              </a:spcAft>
              <a:buFont typeface="+mj-lt"/>
              <a:buAutoNum type="arabicPeriod"/>
            </a:pPr>
            <a:r>
              <a:rPr lang="ru-RU" sz="2000" dirty="0">
                <a:latin typeface="Times New Roman"/>
                <a:ea typeface="Times New Roman"/>
              </a:rPr>
              <a:t>По каким признакам можно определить, что на картине изображена весна</a:t>
            </a:r>
            <a:r>
              <a:rPr lang="ru-RU" sz="2000" dirty="0" smtClean="0">
                <a:latin typeface="Times New Roman"/>
                <a:ea typeface="Times New Roman"/>
              </a:rPr>
              <a:t>?</a:t>
            </a:r>
          </a:p>
          <a:p>
            <a:pPr marL="342900" indent="-342900">
              <a:spcAft>
                <a:spcPts val="0"/>
              </a:spcAft>
              <a:buFont typeface="+mj-lt"/>
              <a:buAutoNum type="arabicPeriod"/>
            </a:pPr>
            <a:r>
              <a:rPr lang="ru-RU" sz="2000" dirty="0">
                <a:latin typeface="Times New Roman"/>
                <a:ea typeface="Times New Roman"/>
              </a:rPr>
              <a:t>Что вы можете сказать про цвет неба?</a:t>
            </a:r>
          </a:p>
          <a:p>
            <a:pPr marL="342900" indent="-342900">
              <a:spcAft>
                <a:spcPts val="0"/>
              </a:spcAft>
              <a:buFont typeface="+mj-lt"/>
              <a:buAutoNum type="arabicPeriod"/>
            </a:pPr>
            <a:r>
              <a:rPr lang="ru-RU" sz="2000" dirty="0">
                <a:latin typeface="Times New Roman"/>
                <a:ea typeface="Times New Roman"/>
              </a:rPr>
              <a:t>Какие краски использовал художник, чтобы показать свое отношение к весне</a:t>
            </a:r>
            <a:r>
              <a:rPr lang="ru-RU" sz="2000" dirty="0" smtClean="0">
                <a:latin typeface="Times New Roman"/>
                <a:ea typeface="Times New Roman"/>
              </a:rPr>
              <a:t>?</a:t>
            </a:r>
            <a:endParaRPr lang="ru-RU" sz="2000" dirty="0">
              <a:latin typeface="Times New Roman"/>
              <a:ea typeface="Times New Roman"/>
            </a:endParaRPr>
          </a:p>
          <a:p>
            <a:pPr marL="342900" indent="-342900">
              <a:spcAft>
                <a:spcPts val="0"/>
              </a:spcAft>
              <a:buFont typeface="+mj-lt"/>
              <a:buAutoNum type="arabicPeriod"/>
            </a:pPr>
            <a:r>
              <a:rPr lang="ru-RU" sz="2000" dirty="0">
                <a:latin typeface="Times New Roman"/>
                <a:ea typeface="Times New Roman"/>
              </a:rPr>
              <a:t>Какие тона преобладают – теплые или холодные</a:t>
            </a:r>
            <a:r>
              <a:rPr lang="ru-RU" sz="2000" dirty="0" smtClean="0">
                <a:latin typeface="Times New Roman"/>
                <a:ea typeface="Times New Roman"/>
              </a:rPr>
              <a:t>?</a:t>
            </a:r>
          </a:p>
          <a:p>
            <a:pPr marL="342900" indent="-342900">
              <a:spcAft>
                <a:spcPts val="0"/>
              </a:spcAft>
              <a:buFont typeface="+mj-lt"/>
              <a:buAutoNum type="arabicPeriod"/>
            </a:pPr>
            <a:r>
              <a:rPr lang="ru-RU" sz="2000" dirty="0">
                <a:latin typeface="Times New Roman"/>
                <a:ea typeface="Times New Roman"/>
              </a:rPr>
              <a:t>Что вы можете сказать про ком снега на крыльце</a:t>
            </a:r>
            <a:r>
              <a:rPr lang="ru-RU" sz="2000" dirty="0" smtClean="0">
                <a:latin typeface="Times New Roman"/>
                <a:ea typeface="Times New Roman"/>
              </a:rPr>
              <a:t>?</a:t>
            </a:r>
          </a:p>
          <a:p>
            <a:pPr marL="342900" indent="-342900">
              <a:spcAft>
                <a:spcPts val="0"/>
              </a:spcAft>
              <a:buFont typeface="+mj-lt"/>
              <a:buAutoNum type="arabicPeriod"/>
            </a:pPr>
            <a:r>
              <a:rPr lang="ru-RU" sz="2000" dirty="0">
                <a:latin typeface="Times New Roman"/>
                <a:ea typeface="Times New Roman"/>
              </a:rPr>
              <a:t>Обратите внимание на лошадь у крыльца</a:t>
            </a:r>
            <a:r>
              <a:rPr lang="ru-RU" sz="2000" dirty="0" smtClean="0">
                <a:latin typeface="Times New Roman"/>
                <a:ea typeface="Times New Roman"/>
              </a:rPr>
              <a:t>.</a:t>
            </a:r>
          </a:p>
          <a:p>
            <a:r>
              <a:rPr lang="ru-RU" sz="2000" dirty="0"/>
              <a:t>	</a:t>
            </a:r>
            <a:endParaRPr lang="ru-RU" sz="2000" dirty="0" smtClean="0"/>
          </a:p>
          <a:p>
            <a:r>
              <a:rPr lang="ru-RU" sz="2000" b="1" dirty="0">
                <a:solidFill>
                  <a:srgbClr val="002060"/>
                </a:solidFill>
                <a:latin typeface="Times New Roman" panose="02020603050405020304" pitchFamily="18" charset="0"/>
                <a:cs typeface="Times New Roman" panose="02020603050405020304" pitchFamily="18" charset="0"/>
              </a:rPr>
              <a:t>	</a:t>
            </a:r>
            <a:endParaRPr lang="ru-RU" sz="2000" b="1" dirty="0">
              <a:solidFill>
                <a:srgbClr val="002060"/>
              </a:solidFill>
              <a:latin typeface="Times New Roman" panose="02020603050405020304" pitchFamily="18" charset="0"/>
              <a:ea typeface="Times New Roman"/>
              <a:cs typeface="Times New Roman" panose="02020603050405020304" pitchFamily="18" charset="0"/>
            </a:endParaRPr>
          </a:p>
          <a:p>
            <a:pPr marL="342900" indent="-342900">
              <a:spcAft>
                <a:spcPts val="0"/>
              </a:spcAft>
              <a:buFont typeface="+mj-lt"/>
              <a:buAutoNum type="arabicPeriod"/>
            </a:pPr>
            <a:endParaRPr lang="ru-RU" dirty="0">
              <a:effectLst/>
              <a:latin typeface="Times New Roman"/>
              <a:ea typeface="Times New Roman"/>
            </a:endParaRPr>
          </a:p>
        </p:txBody>
      </p:sp>
    </p:spTree>
    <p:extLst>
      <p:ext uri="{BB962C8B-B14F-4D97-AF65-F5344CB8AC3E}">
        <p14:creationId xmlns:p14="http://schemas.microsoft.com/office/powerpoint/2010/main" val="739289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80033"/>
            <a:ext cx="5051515" cy="391989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251520" y="3999929"/>
            <a:ext cx="8640960" cy="2831544"/>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Картина </a:t>
            </a:r>
            <a:r>
              <a:rPr lang="ru-RU" sz="2000" b="1" dirty="0">
                <a:latin typeface="Times New Roman" panose="02020603050405020304" pitchFamily="18" charset="0"/>
                <a:cs typeface="Times New Roman" panose="02020603050405020304" pitchFamily="18" charset="0"/>
              </a:rPr>
              <a:t>И. Левитана «Март» - один из самых поэтичных пейзажей в русском искусстве. Художнику удалось передать самые первые мгновения весны, самые первые ее шаги. Дыхание весны ощущается во всем: в ноздреватом снеге, в проталине у дома, в капели, в прозрачном воздухе и в голубом, по-весеннему высоком </a:t>
            </a:r>
            <a:r>
              <a:rPr lang="ru-RU" sz="2000" b="1" dirty="0" smtClean="0">
                <a:latin typeface="Times New Roman" panose="02020603050405020304" pitchFamily="18" charset="0"/>
                <a:cs typeface="Times New Roman" panose="02020603050405020304" pitchFamily="18" charset="0"/>
              </a:rPr>
              <a:t>небе.</a:t>
            </a:r>
            <a:r>
              <a:rPr lang="ru-RU" sz="2000" b="1" dirty="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 Когда </a:t>
            </a:r>
            <a:r>
              <a:rPr lang="ru-RU" sz="2000" b="1" dirty="0">
                <a:latin typeface="Times New Roman" panose="02020603050405020304" pitchFamily="18" charset="0"/>
                <a:cs typeface="Times New Roman" panose="02020603050405020304" pitchFamily="18" charset="0"/>
              </a:rPr>
              <a:t>смотришь на картину, возникает ощущение, что зима отступает, не в силах сопротивляться весне.</a:t>
            </a:r>
          </a:p>
          <a:p>
            <a:pPr>
              <a:spcAft>
                <a:spcPts val="0"/>
              </a:spcAft>
            </a:pPr>
            <a:endParaRPr lang="ru-RU" sz="2000" b="1" dirty="0">
              <a:solidFill>
                <a:srgbClr val="002060"/>
              </a:solidFill>
              <a:latin typeface="Times New Roman" panose="02020603050405020304" pitchFamily="18" charset="0"/>
              <a:ea typeface="Times New Roman"/>
              <a:cs typeface="Times New Roman" panose="02020603050405020304" pitchFamily="18" charset="0"/>
            </a:endParaRPr>
          </a:p>
          <a:p>
            <a:pPr marL="342900" indent="-342900">
              <a:spcAft>
                <a:spcPts val="0"/>
              </a:spcAft>
              <a:buFont typeface="+mj-lt"/>
              <a:buAutoNum type="arabicPeriod"/>
            </a:pPr>
            <a:endParaRPr lang="ru-RU" dirty="0">
              <a:effectLst/>
              <a:latin typeface="Times New Roman"/>
              <a:ea typeface="Times New Roman"/>
            </a:endParaRPr>
          </a:p>
        </p:txBody>
      </p:sp>
    </p:spTree>
    <p:extLst>
      <p:ext uri="{BB962C8B-B14F-4D97-AF65-F5344CB8AC3E}">
        <p14:creationId xmlns:p14="http://schemas.microsoft.com/office/powerpoint/2010/main" val="3327853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251520" y="476672"/>
            <a:ext cx="8640960" cy="925511"/>
          </a:xfrm>
          <a:prstGeom prst="rect">
            <a:avLst/>
          </a:prstGeom>
          <a:solidFill>
            <a:srgbClr val="F2DCDB"/>
          </a:solidFill>
          <a:ln w="38160">
            <a:solidFill>
              <a:srgbClr val="7030A0"/>
            </a:solidFill>
            <a:miter lim="800000"/>
            <a:headEnd/>
            <a:tailEnd/>
          </a:ln>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algn="ctr" defTabSz="449263" eaLnBrk="1" fontAlgn="base" hangingPunct="1">
              <a:lnSpc>
                <a:spcPct val="150000"/>
              </a:lnSpc>
              <a:spcBef>
                <a:spcPct val="0"/>
              </a:spcBef>
              <a:spcAft>
                <a:spcPct val="0"/>
              </a:spcAft>
              <a:buClr>
                <a:srgbClr val="000000"/>
              </a:buClr>
              <a:buSzPct val="100000"/>
              <a:buFont typeface="Times New Roman" pitchFamily="18" charset="0"/>
              <a:buNone/>
            </a:pPr>
            <a:r>
              <a:rPr lang="ru-RU" altLang="ru-RU" sz="3600" b="1" dirty="0" smtClean="0">
                <a:solidFill>
                  <a:srgbClr val="660033"/>
                </a:solidFill>
                <a:latin typeface="Times New Roman" panose="02020603050405020304" pitchFamily="18" charset="0"/>
                <a:cs typeface="Times New Roman" panose="02020603050405020304" pitchFamily="18" charset="0"/>
              </a:rPr>
              <a:t>Примерный план:</a:t>
            </a:r>
            <a:endParaRPr lang="en-GB" altLang="ru-RU" sz="3600" b="1" dirty="0">
              <a:solidFill>
                <a:srgbClr val="660033"/>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39552" y="1556792"/>
            <a:ext cx="8208912" cy="3416320"/>
          </a:xfrm>
          <a:prstGeom prst="rect">
            <a:avLst/>
          </a:prstGeom>
        </p:spPr>
        <p:txBody>
          <a:bodyPr wrap="square">
            <a:spAutoFit/>
          </a:bodyPr>
          <a:lstStyle/>
          <a:p>
            <a:pPr marL="342900" indent="-342900">
              <a:buFont typeface="+mj-lt"/>
              <a:buAutoNum type="arabicPeriod"/>
            </a:pPr>
            <a:r>
              <a:rPr lang="ru-RU" sz="3600" dirty="0">
                <a:latin typeface="Times New Roman" panose="02020603050405020304" pitchFamily="18" charset="0"/>
                <a:cs typeface="Times New Roman" panose="02020603050405020304" pitchFamily="18" charset="0"/>
              </a:rPr>
              <a:t>Вступление. Название картины, </a:t>
            </a:r>
            <a:r>
              <a:rPr lang="ru-RU" sz="3600" dirty="0" smtClean="0">
                <a:latin typeface="Times New Roman" panose="02020603050405020304" pitchFamily="18" charset="0"/>
                <a:cs typeface="Times New Roman" panose="02020603050405020304" pitchFamily="18" charset="0"/>
              </a:rPr>
              <a:t>автор.</a:t>
            </a:r>
          </a:p>
          <a:p>
            <a:pPr marL="342900" indent="-342900">
              <a:buFont typeface="+mj-lt"/>
              <a:buAutoNum type="arabicPeriod"/>
            </a:pPr>
            <a:r>
              <a:rPr lang="ru-RU" sz="3600" dirty="0" smtClean="0">
                <a:latin typeface="Times New Roman" panose="02020603050405020304" pitchFamily="18" charset="0"/>
                <a:cs typeface="Times New Roman" panose="02020603050405020304" pitchFamily="18" charset="0"/>
              </a:rPr>
              <a:t>Первый </a:t>
            </a:r>
            <a:r>
              <a:rPr lang="ru-RU" sz="3600" dirty="0">
                <a:latin typeface="Times New Roman" panose="02020603050405020304" pitchFamily="18" charset="0"/>
                <a:cs typeface="Times New Roman" panose="02020603050405020304" pitchFamily="18" charset="0"/>
              </a:rPr>
              <a:t>месяц весны.</a:t>
            </a:r>
          </a:p>
          <a:p>
            <a:pPr marL="342900" indent="-342900">
              <a:buFont typeface="+mj-lt"/>
              <a:buAutoNum type="arabicPeriod"/>
            </a:pPr>
            <a:r>
              <a:rPr lang="ru-RU" sz="3600" dirty="0">
                <a:latin typeface="Times New Roman" panose="02020603050405020304" pitchFamily="18" charset="0"/>
                <a:cs typeface="Times New Roman" panose="02020603050405020304" pitchFamily="18" charset="0"/>
              </a:rPr>
              <a:t>Цвет и настроение картины.</a:t>
            </a:r>
          </a:p>
          <a:p>
            <a:pPr marL="342900" indent="-342900">
              <a:buFont typeface="+mj-lt"/>
              <a:buAutoNum type="arabicPeriod"/>
            </a:pPr>
            <a:r>
              <a:rPr lang="ru-RU" sz="3600" dirty="0">
                <a:latin typeface="Times New Roman" panose="02020603050405020304" pitchFamily="18" charset="0"/>
                <a:cs typeface="Times New Roman" panose="02020603050405020304" pitchFamily="18" charset="0"/>
              </a:rPr>
              <a:t>Небо, солнце, воздух.</a:t>
            </a:r>
          </a:p>
          <a:p>
            <a:pPr marL="342900" indent="-342900">
              <a:buFont typeface="+mj-lt"/>
              <a:buAutoNum type="arabicPeriod"/>
            </a:pPr>
            <a:r>
              <a:rPr lang="ru-RU" sz="3600" dirty="0">
                <a:latin typeface="Times New Roman" panose="02020603050405020304" pitchFamily="18" charset="0"/>
                <a:cs typeface="Times New Roman" panose="02020603050405020304" pitchFamily="18" charset="0"/>
              </a:rPr>
              <a:t>Снег, деревья.</a:t>
            </a:r>
          </a:p>
          <a:p>
            <a:pPr marL="342900" indent="-342900">
              <a:buFont typeface="+mj-lt"/>
              <a:buAutoNum type="arabicPeriod"/>
            </a:pPr>
            <a:r>
              <a:rPr lang="ru-RU" sz="3600" dirty="0">
                <a:latin typeface="Times New Roman" panose="02020603050405020304" pitchFamily="18" charset="0"/>
                <a:cs typeface="Times New Roman" panose="02020603050405020304" pitchFamily="18" charset="0"/>
              </a:rPr>
              <a:t>Мое отношение к картине.</a:t>
            </a:r>
          </a:p>
        </p:txBody>
      </p:sp>
    </p:spTree>
    <p:extLst>
      <p:ext uri="{BB962C8B-B14F-4D97-AF65-F5344CB8AC3E}">
        <p14:creationId xmlns:p14="http://schemas.microsoft.com/office/powerpoint/2010/main" val="70508837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42875" y="276225"/>
            <a:ext cx="8929688"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ru-RU" altLang="ru-RU">
              <a:solidFill>
                <a:srgbClr val="FFFFFF"/>
              </a:solidFill>
              <a:latin typeface="Arial" charset="0"/>
            </a:endParaRP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508" y="188640"/>
            <a:ext cx="6608421" cy="5022999"/>
          </a:xfrm>
          <a:prstGeom prst="rect">
            <a:avLst/>
          </a:prstGeom>
          <a:noFill/>
          <a:ln w="936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8195" name="Rectangle 3"/>
          <p:cNvSpPr>
            <a:spLocks noChangeArrowheads="1"/>
          </p:cNvSpPr>
          <p:nvPr/>
        </p:nvSpPr>
        <p:spPr bwMode="auto">
          <a:xfrm>
            <a:off x="611560" y="5282012"/>
            <a:ext cx="8172622" cy="138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defRPr>
            </a:lvl9pPr>
          </a:lstStyle>
          <a:p>
            <a:pPr defTabSz="449263" eaLnBrk="1" fontAlgn="base" hangingPunct="1">
              <a:lnSpc>
                <a:spcPct val="150000"/>
              </a:lnSpc>
              <a:spcBef>
                <a:spcPct val="0"/>
              </a:spcBef>
              <a:spcAft>
                <a:spcPct val="0"/>
              </a:spcAft>
              <a:buClr>
                <a:srgbClr val="000000"/>
              </a:buClr>
              <a:buSzPct val="100000"/>
              <a:buFont typeface="Times New Roman" pitchFamily="18" charset="0"/>
              <a:buNone/>
            </a:pPr>
            <a:r>
              <a:rPr lang="ru-RU" altLang="ru-RU" sz="2800" b="1" dirty="0" smtClean="0">
                <a:solidFill>
                  <a:srgbClr val="C00000"/>
                </a:solidFill>
                <a:latin typeface="Times New Roman" panose="02020603050405020304" pitchFamily="18" charset="0"/>
                <a:cs typeface="Times New Roman" panose="02020603050405020304" pitchFamily="18" charset="0"/>
              </a:rPr>
              <a:t>Тени: </a:t>
            </a:r>
            <a:r>
              <a:rPr lang="en-GB" altLang="ru-RU" sz="2800" b="1" dirty="0" smtClean="0">
                <a:solidFill>
                  <a:schemeClr val="tx1"/>
                </a:solidFill>
                <a:latin typeface="Times New Roman" panose="02020603050405020304" pitchFamily="18" charset="0"/>
                <a:cs typeface="Times New Roman" panose="02020603050405020304" pitchFamily="18" charset="0"/>
              </a:rPr>
              <a:t>Г</a:t>
            </a:r>
            <a:r>
              <a:rPr lang="ru-RU" altLang="ru-RU" sz="2800" b="1" dirty="0">
                <a:solidFill>
                  <a:schemeClr val="tx1"/>
                </a:solidFill>
                <a:latin typeface="Times New Roman" panose="02020603050405020304" pitchFamily="18" charset="0"/>
                <a:cs typeface="Times New Roman" panose="02020603050405020304" pitchFamily="18" charset="0"/>
              </a:rPr>
              <a:t>_</a:t>
            </a:r>
            <a:r>
              <a:rPr lang="en-GB" altLang="ru-RU" sz="2800" b="1" dirty="0" err="1">
                <a:solidFill>
                  <a:schemeClr val="tx1"/>
                </a:solidFill>
                <a:latin typeface="Times New Roman" panose="02020603050405020304" pitchFamily="18" charset="0"/>
                <a:cs typeface="Times New Roman" panose="02020603050405020304" pitchFamily="18" charset="0"/>
              </a:rPr>
              <a:t>луб</a:t>
            </a:r>
            <a:r>
              <a:rPr lang="ru-RU" altLang="ru-RU" sz="2800" b="1" dirty="0" err="1">
                <a:solidFill>
                  <a:schemeClr val="tx1"/>
                </a:solidFill>
                <a:latin typeface="Times New Roman" panose="02020603050405020304" pitchFamily="18" charset="0"/>
                <a:cs typeface="Times New Roman" panose="02020603050405020304" pitchFamily="18" charset="0"/>
              </a:rPr>
              <a:t>ые</a:t>
            </a:r>
            <a:r>
              <a:rPr lang="ru-RU" altLang="ru-RU" sz="2800" b="1" dirty="0">
                <a:solidFill>
                  <a:schemeClr val="tx1"/>
                </a:solidFill>
                <a:latin typeface="Times New Roman" panose="02020603050405020304" pitchFamily="18" charset="0"/>
                <a:cs typeface="Times New Roman" panose="02020603050405020304" pitchFamily="18" charset="0"/>
              </a:rPr>
              <a:t>,  </a:t>
            </a:r>
            <a:r>
              <a:rPr lang="en-GB" altLang="ru-RU" sz="2800" b="1" dirty="0">
                <a:solidFill>
                  <a:schemeClr val="tx1"/>
                </a:solidFill>
                <a:latin typeface="Times New Roman" panose="02020603050405020304" pitchFamily="18" charset="0"/>
                <a:cs typeface="Times New Roman" panose="02020603050405020304" pitchFamily="18" charset="0"/>
              </a:rPr>
              <a:t>ж</a:t>
            </a:r>
            <a:r>
              <a:rPr lang="ru-RU" altLang="ru-RU" sz="2800" b="1" dirty="0">
                <a:solidFill>
                  <a:schemeClr val="tx1"/>
                </a:solidFill>
                <a:latin typeface="Times New Roman" panose="02020603050405020304" pitchFamily="18" charset="0"/>
                <a:cs typeface="Times New Roman" panose="02020603050405020304" pitchFamily="18" charset="0"/>
              </a:rPr>
              <a:t>_</a:t>
            </a:r>
            <a:r>
              <a:rPr lang="en-GB" altLang="ru-RU" sz="2800" b="1" dirty="0" err="1">
                <a:solidFill>
                  <a:schemeClr val="tx1"/>
                </a:solidFill>
                <a:latin typeface="Times New Roman" panose="02020603050405020304" pitchFamily="18" charset="0"/>
                <a:cs typeface="Times New Roman" panose="02020603050405020304" pitchFamily="18" charset="0"/>
              </a:rPr>
              <a:t>лты</a:t>
            </a:r>
            <a:r>
              <a:rPr lang="ru-RU" altLang="ru-RU" sz="2800" b="1" dirty="0">
                <a:solidFill>
                  <a:schemeClr val="tx1"/>
                </a:solidFill>
                <a:latin typeface="Times New Roman" panose="02020603050405020304" pitchFamily="18" charset="0"/>
                <a:cs typeface="Times New Roman" panose="02020603050405020304" pitchFamily="18" charset="0"/>
              </a:rPr>
              <a:t>е, </a:t>
            </a:r>
            <a:r>
              <a:rPr lang="en-GB" altLang="ru-RU" sz="2800" b="1" dirty="0">
                <a:solidFill>
                  <a:schemeClr val="tx1"/>
                </a:solidFill>
                <a:latin typeface="Times New Roman" panose="02020603050405020304" pitchFamily="18" charset="0"/>
                <a:cs typeface="Times New Roman" panose="02020603050405020304" pitchFamily="18" charset="0"/>
              </a:rPr>
              <a:t>з</a:t>
            </a:r>
            <a:r>
              <a:rPr lang="ru-RU" altLang="ru-RU" sz="2800" b="1" dirty="0">
                <a:solidFill>
                  <a:schemeClr val="tx1"/>
                </a:solidFill>
                <a:latin typeface="Times New Roman" panose="02020603050405020304" pitchFamily="18" charset="0"/>
                <a:cs typeface="Times New Roman" panose="02020603050405020304" pitchFamily="18" charset="0"/>
              </a:rPr>
              <a:t>_</a:t>
            </a:r>
            <a:r>
              <a:rPr lang="en-GB" altLang="ru-RU" sz="2800" b="1" dirty="0" err="1">
                <a:solidFill>
                  <a:schemeClr val="tx1"/>
                </a:solidFill>
                <a:latin typeface="Times New Roman" panose="02020603050405020304" pitchFamily="18" charset="0"/>
                <a:cs typeface="Times New Roman" panose="02020603050405020304" pitchFamily="18" charset="0"/>
              </a:rPr>
              <a:t>лены</a:t>
            </a:r>
            <a:r>
              <a:rPr lang="ru-RU" altLang="ru-RU" sz="2800" b="1" dirty="0">
                <a:solidFill>
                  <a:schemeClr val="tx1"/>
                </a:solidFill>
                <a:latin typeface="Times New Roman" panose="02020603050405020304" pitchFamily="18" charset="0"/>
                <a:cs typeface="Times New Roman" panose="02020603050405020304" pitchFamily="18" charset="0"/>
              </a:rPr>
              <a:t>е, </a:t>
            </a:r>
            <a:r>
              <a:rPr lang="en-GB" altLang="ru-RU" sz="2800" b="1" dirty="0" err="1">
                <a:solidFill>
                  <a:schemeClr val="tx1"/>
                </a:solidFill>
                <a:latin typeface="Times New Roman" panose="02020603050405020304" pitchFamily="18" charset="0"/>
                <a:cs typeface="Times New Roman" panose="02020603050405020304" pitchFamily="18" charset="0"/>
              </a:rPr>
              <a:t>сини</a:t>
            </a:r>
            <a:r>
              <a:rPr lang="ru-RU" altLang="ru-RU" sz="2800" b="1" dirty="0">
                <a:solidFill>
                  <a:schemeClr val="tx1"/>
                </a:solidFill>
                <a:latin typeface="Times New Roman" panose="02020603050405020304" pitchFamily="18" charset="0"/>
                <a:cs typeface="Times New Roman" panose="02020603050405020304" pitchFamily="18" charset="0"/>
              </a:rPr>
              <a:t>е</a:t>
            </a:r>
            <a:r>
              <a:rPr lang="en-GB" altLang="ru-RU" sz="2800" b="1" dirty="0">
                <a:solidFill>
                  <a:schemeClr val="tx1"/>
                </a:solidFill>
                <a:latin typeface="Times New Roman" panose="02020603050405020304" pitchFamily="18" charset="0"/>
                <a:cs typeface="Times New Roman" panose="02020603050405020304" pitchFamily="18" charset="0"/>
              </a:rPr>
              <a:t>, з</a:t>
            </a:r>
            <a:r>
              <a:rPr lang="ru-RU" altLang="ru-RU" sz="2800" b="1" dirty="0">
                <a:solidFill>
                  <a:schemeClr val="tx1"/>
                </a:solidFill>
                <a:latin typeface="Times New Roman" panose="02020603050405020304" pitchFamily="18" charset="0"/>
                <a:cs typeface="Times New Roman" panose="02020603050405020304" pitchFamily="18" charset="0"/>
              </a:rPr>
              <a:t>_</a:t>
            </a:r>
            <a:r>
              <a:rPr lang="en-GB" altLang="ru-RU" sz="2800" b="1" dirty="0">
                <a:solidFill>
                  <a:schemeClr val="tx1"/>
                </a:solidFill>
                <a:latin typeface="Times New Roman" panose="02020603050405020304" pitchFamily="18" charset="0"/>
                <a:cs typeface="Times New Roman" panose="02020603050405020304" pitchFamily="18" charset="0"/>
              </a:rPr>
              <a:t>л</a:t>
            </a:r>
            <a:r>
              <a:rPr lang="ru-RU" altLang="ru-RU" sz="2800" b="1" dirty="0">
                <a:solidFill>
                  <a:schemeClr val="tx1"/>
                </a:solidFill>
                <a:latin typeface="Times New Roman" panose="02020603050405020304" pitchFamily="18" charset="0"/>
                <a:cs typeface="Times New Roman" panose="02020603050405020304" pitchFamily="18" charset="0"/>
              </a:rPr>
              <a:t>_</a:t>
            </a:r>
            <a:r>
              <a:rPr lang="en-GB" altLang="ru-RU" sz="2800" b="1" dirty="0" err="1">
                <a:solidFill>
                  <a:schemeClr val="tx1"/>
                </a:solidFill>
                <a:latin typeface="Times New Roman" panose="02020603050405020304" pitchFamily="18" charset="0"/>
                <a:cs typeface="Times New Roman" panose="02020603050405020304" pitchFamily="18" charset="0"/>
              </a:rPr>
              <a:t>тисты</a:t>
            </a:r>
            <a:r>
              <a:rPr lang="ru-RU" altLang="ru-RU" sz="2800" b="1" dirty="0">
                <a:solidFill>
                  <a:schemeClr val="tx1"/>
                </a:solidFill>
                <a:latin typeface="Times New Roman" panose="02020603050405020304" pitchFamily="18" charset="0"/>
                <a:cs typeface="Times New Roman" panose="02020603050405020304" pitchFamily="18" charset="0"/>
              </a:rPr>
              <a:t>е</a:t>
            </a:r>
            <a:r>
              <a:rPr lang="en-GB" altLang="ru-RU" sz="2800" b="1" dirty="0">
                <a:solidFill>
                  <a:schemeClr val="tx1"/>
                </a:solidFill>
                <a:latin typeface="Times New Roman" panose="02020603050405020304" pitchFamily="18" charset="0"/>
                <a:cs typeface="Times New Roman" panose="02020603050405020304" pitchFamily="18" charset="0"/>
              </a:rPr>
              <a:t>, </a:t>
            </a:r>
            <a:r>
              <a:rPr lang="en-GB" altLang="ru-RU" sz="2800" b="1" dirty="0" err="1">
                <a:solidFill>
                  <a:schemeClr val="tx1"/>
                </a:solidFill>
                <a:latin typeface="Times New Roman" panose="02020603050405020304" pitchFamily="18" charset="0"/>
                <a:cs typeface="Times New Roman" panose="02020603050405020304" pitchFamily="18" charset="0"/>
              </a:rPr>
              <a:t>белы</a:t>
            </a:r>
            <a:r>
              <a:rPr lang="ru-RU" altLang="ru-RU" sz="2800" b="1" dirty="0">
                <a:solidFill>
                  <a:schemeClr val="tx1"/>
                </a:solidFill>
                <a:latin typeface="Times New Roman" panose="02020603050405020304" pitchFamily="18" charset="0"/>
                <a:cs typeface="Times New Roman" panose="02020603050405020304" pitchFamily="18" charset="0"/>
              </a:rPr>
              <a:t>е</a:t>
            </a:r>
            <a:r>
              <a:rPr lang="en-GB" altLang="ru-RU" sz="2800" b="1"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16465638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81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DejaVu Sans"/>
        <a:cs typeface="DejaVu Sans"/>
      </a:majorFont>
      <a:minorFont>
        <a:latin typeface="Calibri"/>
        <a:ea typeface="DejaVu Sans"/>
        <a:cs typeface="DejaVu San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331</Words>
  <Application>Microsoft Office PowerPoint</Application>
  <PresentationFormat>Экран (4:3)</PresentationFormat>
  <Paragraphs>72</Paragraphs>
  <Slides>15</Slides>
  <Notes>11</Notes>
  <HiddenSlides>0</HiddenSlides>
  <MMClips>0</MMClips>
  <ScaleCrop>false</ScaleCrop>
  <HeadingPairs>
    <vt:vector size="4" baseType="variant">
      <vt:variant>
        <vt:lpstr>Тема</vt:lpstr>
      </vt:variant>
      <vt:variant>
        <vt:i4>2</vt:i4>
      </vt:variant>
      <vt:variant>
        <vt:lpstr>Заголовки слайдов</vt:lpstr>
      </vt:variant>
      <vt:variant>
        <vt:i4>15</vt:i4>
      </vt:variant>
    </vt:vector>
  </HeadingPairs>
  <TitlesOfParts>
    <vt:vector size="17" baseType="lpstr">
      <vt:lpstr>Тема Office</vt:lpstr>
      <vt:lpstr>1_Тема Office</vt:lpstr>
      <vt:lpstr>Сочинение по картине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учитель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Сочинение по картине</dc:title>
  <dc:subject>И.И. Левитан "Март"</dc:subject>
  <dc:creator>Усатова Т Ф</dc:creator>
  <cp:lastModifiedBy>HOME</cp:lastModifiedBy>
  <cp:revision>17</cp:revision>
  <dcterms:created xsi:type="dcterms:W3CDTF">2014-03-16T11:48:24Z</dcterms:created>
  <dcterms:modified xsi:type="dcterms:W3CDTF">2015-03-15T06:36:45Z</dcterms:modified>
</cp:coreProperties>
</file>