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84" r:id="rId1"/>
  </p:sldMasterIdLst>
  <p:sldIdLst>
    <p:sldId id="256" r:id="rId2"/>
    <p:sldId id="263" r:id="rId3"/>
    <p:sldId id="266" r:id="rId4"/>
    <p:sldId id="264" r:id="rId5"/>
    <p:sldId id="257" r:id="rId6"/>
    <p:sldId id="258" r:id="rId7"/>
    <p:sldId id="259" r:id="rId8"/>
    <p:sldId id="260" r:id="rId9"/>
    <p:sldId id="278" r:id="rId10"/>
    <p:sldId id="262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9" r:id="rId19"/>
    <p:sldId id="280" r:id="rId20"/>
    <p:sldId id="276" r:id="rId21"/>
    <p:sldId id="281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675FAA0-D292-4FC7-8F4C-CC2201318444}" type="datetimeFigureOut">
              <a:rPr lang="ru-RU" smtClean="0"/>
              <a:t>17.01.2015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49629AE-D684-4879-967A-77D774A78843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3175">
                  <a:solidFill>
                    <a:srgbClr val="FFC000">
                      <a:alpha val="65000"/>
                    </a:srgb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УЧИМСЯ</a:t>
            </a:r>
            <a:br>
              <a:rPr lang="ru-RU" dirty="0" smtClean="0">
                <a:ln w="3175">
                  <a:solidFill>
                    <a:srgbClr val="FFC000">
                      <a:alpha val="65000"/>
                    </a:srgb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</a:br>
            <a:r>
              <a:rPr lang="ru-RU" dirty="0" smtClean="0">
                <a:ln w="3175">
                  <a:solidFill>
                    <a:srgbClr val="FFC000">
                      <a:alpha val="65000"/>
                    </a:srgbClr>
                  </a:solidFill>
                </a:ln>
                <a:solidFill>
                  <a:srgbClr val="FFC000"/>
                </a:solidFill>
                <a:latin typeface="Arial Black" pitchFamily="34" charset="0"/>
              </a:rPr>
              <a:t>ИГРАТЬ В ПАС.</a:t>
            </a:r>
            <a:endParaRPr lang="ru-RU" dirty="0">
              <a:ln w="3175">
                <a:solidFill>
                  <a:srgbClr val="FFC000">
                    <a:alpha val="65000"/>
                  </a:srgbClr>
                </a:solidFill>
              </a:ln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/>
              <a:t>Коррекционная школа </a:t>
            </a:r>
            <a:r>
              <a:rPr lang="en-US" sz="3200" i="1" dirty="0" smtClean="0"/>
              <a:t>VIII </a:t>
            </a:r>
            <a:r>
              <a:rPr lang="ru-RU" sz="3200" i="1" dirty="0" smtClean="0"/>
              <a:t>вида №869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23327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116632"/>
            <a:ext cx="7756263" cy="158417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Правило №5</a:t>
            </a:r>
            <a:r>
              <a:rPr lang="ru-RU" sz="4000" dirty="0">
                <a:solidFill>
                  <a:schemeClr val="tx1"/>
                </a:solidFill>
              </a:rPr>
              <a:t/>
            </a:r>
            <a:br>
              <a:rPr lang="ru-RU" sz="4000" dirty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Мяч покинувший площадку, вводится в игру по правилам баскетбола.</a:t>
            </a:r>
            <a:br>
              <a:rPr lang="ru-RU" sz="3100" dirty="0" smtClean="0">
                <a:solidFill>
                  <a:schemeClr val="tx1"/>
                </a:solidFill>
              </a:rPr>
            </a:b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3375000" cy="450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3375000" cy="450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7225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Правило №6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Мяч в руках находится не более 3х секунд.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Елена\Desktop\презентация\DSC03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76872"/>
            <a:ext cx="5712000" cy="4284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291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Основные передачи применяемые в тренировочной  игре.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Елена\Desktop\презентация\DSC03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514" y="2204864"/>
            <a:ext cx="5664000" cy="4248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6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Верхняя передача.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7333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Передача от груди.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9388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Нижняя передача.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51932"/>
            <a:ext cx="3803650" cy="2852737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18606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Передача одной рукой.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Елена\Desktop\презентация\DSC03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5856000" cy="4392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646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Передача с отскоком от пола.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Елена\Desktop\презентация\DSC031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4853"/>
            <a:ext cx="3072000" cy="2304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презентация\DSC031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175" y="3226853"/>
            <a:ext cx="3072000" cy="2304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презентация\DSC031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16" y="4378853"/>
            <a:ext cx="3072000" cy="2304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7548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76872"/>
            <a:ext cx="5856000" cy="4392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0"/>
            <a:ext cx="7756263" cy="1584176"/>
          </a:xfrm>
        </p:spPr>
        <p:txBody>
          <a:bodyPr/>
          <a:lstStyle/>
          <a:p>
            <a:r>
              <a:rPr lang="ru-RU" sz="3200" dirty="0" smtClean="0"/>
              <a:t>Ошибки: </a:t>
            </a:r>
            <a:r>
              <a:rPr lang="ru-RU" sz="2800" dirty="0" smtClean="0"/>
              <a:t>игроки без мяча закрытые соперником, не ищут свободной позиции.</a:t>
            </a:r>
            <a:endParaRPr lang="ru-RU" sz="2800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283968" y="3645024"/>
            <a:ext cx="216024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7308304" y="3186687"/>
            <a:ext cx="216024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39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56263" cy="1512168"/>
          </a:xfrm>
        </p:spPr>
        <p:txBody>
          <a:bodyPr/>
          <a:lstStyle/>
          <a:p>
            <a:r>
              <a:rPr lang="ru-RU" sz="3200" dirty="0" smtClean="0"/>
              <a:t>Советы: </a:t>
            </a:r>
            <a:r>
              <a:rPr lang="ru-RU" sz="2800" dirty="0" smtClean="0"/>
              <a:t>вратарь не должен быть пассивен, он связующий игрок на задней линии. 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5856000" cy="4392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Стрелка вниз 6"/>
          <p:cNvSpPr/>
          <p:nvPr/>
        </p:nvSpPr>
        <p:spPr>
          <a:xfrm>
            <a:off x="4067944" y="3797424"/>
            <a:ext cx="216024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8216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ПАС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chemeClr val="tx1"/>
                </a:solidFill>
              </a:rPr>
              <a:t>в спортивных играх – это передача мяча или шайбы своему партнеру по команде.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im3-tub-ru.yandex.net/i?id=95a4b4f331048cdb5504086784a49633-85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6" y="2144519"/>
            <a:ext cx="96202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http://im2-tub-ru.yandex.net/i?id=36fa3703c594b24808c66ef269e0925e-13-144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6" y="5336482"/>
            <a:ext cx="208597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0" name="Picture 6" descr="http://im3-tub-ru.yandex.net/i?id=6b8d60261f5a7ab997f3d3a37720ae3f-27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139905"/>
            <a:ext cx="114300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2" name="Picture 8" descr="http://im2-tub-ru.yandex.net/i?id=78ee4b8be15c749d6bca2bf7f97e6bac-97-144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477" y="3773126"/>
            <a:ext cx="187642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4" name="Picture 10" descr="http://im2-tub-ru.yandex.net/i?id=32180f97b338f2637386a7d462a25022-115-144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151" y="5336482"/>
            <a:ext cx="213360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6" name="Picture 12" descr="http://im2-tub-ru.yandex.net/i?id=029ea9898b31b5fbd4d45d65fa224927-130-144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77" y="3773126"/>
            <a:ext cx="217170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38" name="Picture 14" descr="http://im0-tub-ru.yandex.net/i?id=65203903c05273235b0f75fc659db2b4-64-144&amp;n=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6" y="3717032"/>
            <a:ext cx="210502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0" name="Picture 16" descr="http://im2-tub-ru.yandex.net/i?id=2039e6d24fbaf7a3b81da05c2b584548-47-144&amp;n=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786" y="2139905"/>
            <a:ext cx="95250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2" name="Picture 18" descr="http://im2-tub-ru.yandex.net/i?id=bd04f8347302184788d09a1494e17493-11-144&amp;n=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751" y="2144519"/>
            <a:ext cx="254317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4" name="Picture 20" descr="http://im2-tub-ru.yandex.net/i?id=3497fce46c9f2d912895a9e41004d70c-52-144&amp;n=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576" y="5336482"/>
            <a:ext cx="124777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6" name="Picture 22" descr="http://im0-tub-ru.yandex.net/i?id=699be19553c67eb952c5aced816e98b6-83-144&amp;n=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52" y="3718132"/>
            <a:ext cx="171450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48" name="Picture 24" descr="http://im0-tub-ru.yandex.net/i?id=a5f455b40d5747b46f5a5b7945f5ce01-101-144&amp;n=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18" y="5336101"/>
            <a:ext cx="2105025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50" name="Picture 26" descr="http://im2-tub-ru.yandex.net/i?id=d335abfe1a9d38670cd524c4de1115d0-11-144&amp;n=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3" y="2144275"/>
            <a:ext cx="1885950" cy="1428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54473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5544616" cy="1584176"/>
          </a:xfrm>
        </p:spPr>
        <p:txBody>
          <a:bodyPr/>
          <a:lstStyle/>
          <a:p>
            <a:r>
              <a:rPr lang="en-US" sz="3200" b="1" i="1" dirty="0" smtClean="0">
                <a:solidFill>
                  <a:schemeClr val="tx1"/>
                </a:solidFill>
              </a:rPr>
              <a:t>P.S.</a:t>
            </a:r>
            <a:r>
              <a:rPr lang="ru-RU" sz="4000" dirty="0" smtClean="0">
                <a:solidFill>
                  <a:srgbClr val="002060"/>
                </a:solidFill>
              </a:rPr>
              <a:t/>
            </a:r>
            <a:br>
              <a:rPr lang="ru-RU" sz="4000" dirty="0" smtClean="0">
                <a:solidFill>
                  <a:srgbClr val="002060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Не забудьте после игры поблагодарить соперника за игру!</a:t>
            </a:r>
            <a:endParaRPr lang="ru-RU" sz="4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im2-tub-ru.yandex.net/i?id=975e6383d24de859d42b3869588082fc-82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4" y="2209220"/>
            <a:ext cx="3234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14" y="2209220"/>
            <a:ext cx="29568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 descr="http://im2-tub-ru.yandex.net/i?id=a3c5066c629d7d6c35a90caee14d2416-35-144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64" y="4581128"/>
            <a:ext cx="3234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14" y="4581128"/>
            <a:ext cx="2970000" cy="198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2" name="Picture 14" descr="http://im1-tub-ru.yandex.net/i?id=281c0fbf37fd3512acb1181c5f5fade4-55-144&amp;n=2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10"/>
          <a:stretch/>
        </p:blipFill>
        <p:spPr bwMode="auto">
          <a:xfrm>
            <a:off x="6072554" y="188640"/>
            <a:ext cx="1937460" cy="1440000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7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Елена\Desktop\презентация\DSC03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5163870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Елена\Desktop\презентация\DSC03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01008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Елена\Desktop\презентация\DSC03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Елена\Desktop\презентация\DSC03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5829300"/>
            <a:ext cx="144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Елена\Desktop\презентация\DSC033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844824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Елена\Desktop\презентация\DSC033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44824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Елена\Desktop\презентация\DSC033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Елена\Desktop\презентация\DSC0336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3501008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Елена\Desktop\презентация\DSC031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2" t="18679" r="64370" b="65594"/>
          <a:stretch/>
        </p:blipFill>
        <p:spPr bwMode="auto">
          <a:xfrm>
            <a:off x="683568" y="5163870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Елена\Desktop\презентация\DSC0313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8" t="18700" r="41407" b="65552"/>
          <a:stretch/>
        </p:blipFill>
        <p:spPr bwMode="auto">
          <a:xfrm>
            <a:off x="683568" y="1844824"/>
            <a:ext cx="1904998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Елена\Desktop\фото спорт\футбол 2014г. 2-е место\IMG_0855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34385" r="26562" b="48118"/>
          <a:stretch/>
        </p:blipFill>
        <p:spPr bwMode="auto">
          <a:xfrm>
            <a:off x="6084168" y="5163870"/>
            <a:ext cx="1920000" cy="14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92696"/>
            <a:ext cx="7320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Учащиеся школы № 869, помогавшие создать презентацию.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2145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56263" cy="1054250"/>
          </a:xfrm>
        </p:spPr>
        <p:txBody>
          <a:bodyPr/>
          <a:lstStyle/>
          <a:p>
            <a:r>
              <a:rPr lang="ru-RU" sz="3200" dirty="0" smtClean="0">
                <a:solidFill>
                  <a:schemeClr val="tx1"/>
                </a:solidFill>
              </a:rPr>
              <a:t>Использованные материалы.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2204864"/>
            <a:ext cx="68407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 pro-baskeball.ru</a:t>
            </a:r>
          </a:p>
          <a:p>
            <a:pPr algn="ctr"/>
            <a:r>
              <a:rPr lang="en-US" sz="2000" dirty="0" smtClean="0"/>
              <a:t>2 samp-rp.su</a:t>
            </a:r>
          </a:p>
          <a:p>
            <a:pPr algn="ctr"/>
            <a:r>
              <a:rPr lang="en-US" sz="2000" dirty="0" smtClean="0"/>
              <a:t>3 </a:t>
            </a:r>
            <a:r>
              <a:rPr lang="en-US" sz="2000" dirty="0" err="1" smtClean="0"/>
              <a:t>newy</a:t>
            </a:r>
            <a:r>
              <a:rPr lang="en-US" sz="2000" dirty="0" smtClean="0"/>
              <a:t> ork.ru</a:t>
            </a:r>
          </a:p>
          <a:p>
            <a:pPr algn="ctr"/>
            <a:r>
              <a:rPr lang="en-US" sz="2000" dirty="0" smtClean="0"/>
              <a:t>4 avto-kupiec.pl</a:t>
            </a:r>
          </a:p>
          <a:p>
            <a:pPr algn="ctr"/>
            <a:r>
              <a:rPr lang="en-US" sz="2000" dirty="0" smtClean="0"/>
              <a:t>5 fotobank.ru</a:t>
            </a:r>
          </a:p>
          <a:p>
            <a:pPr algn="ctr"/>
            <a:r>
              <a:rPr lang="en-US" sz="2000" dirty="0" smtClean="0"/>
              <a:t>6 900igr.net</a:t>
            </a:r>
          </a:p>
          <a:p>
            <a:pPr algn="ctr"/>
            <a:r>
              <a:rPr lang="en-US" sz="2000" dirty="0" smtClean="0"/>
              <a:t>7volleyufa.ru</a:t>
            </a:r>
          </a:p>
          <a:p>
            <a:pPr algn="ctr"/>
            <a:r>
              <a:rPr lang="en-US" sz="2000" dirty="0" smtClean="0"/>
              <a:t>8 history.atoradio.ru</a:t>
            </a:r>
          </a:p>
          <a:p>
            <a:pPr algn="ctr"/>
            <a:r>
              <a:rPr lang="en-US" sz="2000" dirty="0" smtClean="0"/>
              <a:t>9 b2b.by</a:t>
            </a:r>
          </a:p>
          <a:p>
            <a:pPr algn="ctr"/>
            <a:r>
              <a:rPr lang="en-US" sz="2000" dirty="0" smtClean="0"/>
              <a:t>10 news.tut.by</a:t>
            </a:r>
          </a:p>
          <a:p>
            <a:pPr algn="ctr"/>
            <a:r>
              <a:rPr lang="en-US" sz="2000" dirty="0" smtClean="0"/>
              <a:t>11 fannet.org</a:t>
            </a:r>
          </a:p>
          <a:p>
            <a:pPr algn="ctr"/>
            <a:r>
              <a:rPr lang="ru-RU" sz="2000" dirty="0" smtClean="0"/>
              <a:t>Спортивные игры и методика преподавания. Москва (физкультура и спорт) 1986г. Ю.И. Портных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78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291750"/>
          </a:xfrm>
        </p:spPr>
        <p:txBody>
          <a:bodyPr/>
          <a:lstStyle/>
          <a:p>
            <a:r>
              <a:rPr lang="ru-RU" sz="28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ПАС</a:t>
            </a:r>
            <a:r>
              <a:rPr lang="ru-RU" sz="2800" dirty="0" smtClean="0">
                <a:solidFill>
                  <a:schemeClr val="tx1"/>
                </a:solidFill>
              </a:rPr>
              <a:t> – важнейший тактический элемент игры, способствующий продвижению команды к воротам (кольцу) соперника с целью поразить их.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62172"/>
            <a:ext cx="3190002" cy="198000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54" y="4581128"/>
            <a:ext cx="2970000" cy="198000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54" y="2262172"/>
            <a:ext cx="3168000" cy="198000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23" y="4581128"/>
            <a:ext cx="3022800" cy="1980000"/>
          </a:xfrm>
          <a:prstGeom prst="roundRect">
            <a:avLst>
              <a:gd name="adj" fmla="val 16667"/>
            </a:avLst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94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021" y="260648"/>
            <a:ext cx="7742963" cy="576064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76672"/>
            <a:ext cx="4116667" cy="56886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800" i="1" dirty="0" smtClean="0"/>
              <a:t>Учитель физической культуры ГБОУ СКОШ №869 </a:t>
            </a:r>
            <a:r>
              <a:rPr lang="ru-RU" sz="2800" i="1" dirty="0" err="1" smtClean="0"/>
              <a:t>Прыскалин</a:t>
            </a:r>
            <a:r>
              <a:rPr lang="ru-RU" sz="2800" i="1" dirty="0" smtClean="0"/>
              <a:t> Р.А.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76056" y="1268760"/>
            <a:ext cx="3411725" cy="3528392"/>
          </a:xfrm>
        </p:spPr>
        <p:txBody>
          <a:bodyPr>
            <a:noAutofit/>
          </a:bodyPr>
          <a:lstStyle/>
          <a:p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</a:rPr>
              <a:t>Методика  обучения детей в игровых видах спорта, такому элементу как – пас.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3646080" cy="259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36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Две команды по три игрока.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64904"/>
            <a:ext cx="4225544" cy="3168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225544" cy="3168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82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1268760"/>
            <a:ext cx="3422483" cy="8788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Правило №1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8" y="1413473"/>
            <a:ext cx="5328000" cy="3996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80112" y="2547670"/>
            <a:ext cx="3411725" cy="2575034"/>
          </a:xfrm>
        </p:spPr>
        <p:txBody>
          <a:bodyPr>
            <a:noAutofit/>
          </a:bodyPr>
          <a:lstStyle/>
          <a:p>
            <a:r>
              <a:rPr lang="ru-RU" sz="2800" dirty="0" smtClean="0"/>
              <a:t>Игрок без мяча может свободно перемещаться по площадке, в любом направлении.</a:t>
            </a:r>
            <a:endParaRPr lang="ru-RU" sz="2800" dirty="0"/>
          </a:p>
        </p:txBody>
      </p:sp>
      <p:sp>
        <p:nvSpPr>
          <p:cNvPr id="18" name="Стрелка вниз 17"/>
          <p:cNvSpPr/>
          <p:nvPr/>
        </p:nvSpPr>
        <p:spPr>
          <a:xfrm>
            <a:off x="4572000" y="2536326"/>
            <a:ext cx="288032" cy="3451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3553095" y="2363732"/>
            <a:ext cx="288032" cy="3451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>
          <a:xfrm rot="19703102" flipV="1">
            <a:off x="4712159" y="3805286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>
          <a:xfrm rot="9033334" flipV="1">
            <a:off x="4227736" y="4052815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>
          <a:xfrm rot="3352963" flipV="1">
            <a:off x="4674489" y="4174155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>
          <a:xfrm rot="14227832" flipV="1">
            <a:off x="4356642" y="3679098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>
          <a:xfrm rot="19923044" flipV="1">
            <a:off x="3679763" y="3415736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Штриховая стрелка вправо 21"/>
          <p:cNvSpPr/>
          <p:nvPr/>
        </p:nvSpPr>
        <p:spPr>
          <a:xfrm rot="9079031" flipV="1">
            <a:off x="3208198" y="3630731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Штриховая стрелка вправо 22"/>
          <p:cNvSpPr/>
          <p:nvPr/>
        </p:nvSpPr>
        <p:spPr>
          <a:xfrm rot="3381936" flipV="1">
            <a:off x="3549229" y="3706580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Штриховая стрелка вправо 23"/>
          <p:cNvSpPr/>
          <p:nvPr/>
        </p:nvSpPr>
        <p:spPr>
          <a:xfrm rot="14007547" flipV="1">
            <a:off x="3243518" y="3333959"/>
            <a:ext cx="346150" cy="8328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165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1"/>
                </a:solidFill>
              </a:rPr>
              <a:t>Правило №2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Игроку получившему мяч:</a:t>
            </a:r>
            <a:endParaRPr lang="ru-RU" sz="31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6481" y="1916832"/>
            <a:ext cx="3442446" cy="126984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з</a:t>
            </a:r>
            <a:r>
              <a:rPr lang="ru-RU" sz="2800" dirty="0" smtClean="0">
                <a:solidFill>
                  <a:schemeClr val="tx1"/>
                </a:solidFill>
              </a:rPr>
              <a:t>апрещено любое передвижение по площадке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2" y="3212976"/>
            <a:ext cx="4321580" cy="324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508104" y="1988840"/>
            <a:ext cx="3447288" cy="119784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р</a:t>
            </a:r>
            <a:r>
              <a:rPr lang="ru-RU" sz="2800" dirty="0" smtClean="0">
                <a:solidFill>
                  <a:schemeClr val="tx1"/>
                </a:solidFill>
              </a:rPr>
              <a:t>азрешено отдать передачу или кинуть мяч в створ ворот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321581" cy="324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Стрелка вниз 11"/>
          <p:cNvSpPr/>
          <p:nvPr/>
        </p:nvSpPr>
        <p:spPr>
          <a:xfrm>
            <a:off x="1763688" y="4282949"/>
            <a:ext cx="288032" cy="3451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473761" y="3923906"/>
            <a:ext cx="288032" cy="3451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739679" y="5544553"/>
            <a:ext cx="624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стоп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0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332656"/>
            <a:ext cx="7756263" cy="129175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Правило №3</a:t>
            </a:r>
            <a:r>
              <a:rPr lang="ru-RU" sz="4000" dirty="0" smtClean="0">
                <a:solidFill>
                  <a:schemeClr val="tx1"/>
                </a:solidFill>
              </a:rPr>
              <a:t/>
            </a:r>
            <a:br>
              <a:rPr lang="ru-RU" sz="40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Нельзя заступать в зеленую зону соперника!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Елена\Desktop\презентация\DSC03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5556"/>
            <a:ext cx="4395271" cy="306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Елена\Desktop\презентация\DSC03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45552"/>
            <a:ext cx="4080000" cy="3060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115616" y="5013176"/>
            <a:ext cx="237176" cy="2157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flipH="1">
            <a:off x="3750208" y="5228968"/>
            <a:ext cx="194872" cy="2423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 flipH="1">
            <a:off x="7586120" y="5335214"/>
            <a:ext cx="298248" cy="242316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901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8490" y="620688"/>
            <a:ext cx="7756263" cy="1224136"/>
          </a:xfrm>
        </p:spPr>
        <p:txBody>
          <a:bodyPr/>
          <a:lstStyle/>
          <a:p>
            <a:r>
              <a:rPr lang="ru-RU" sz="3200" dirty="0">
                <a:solidFill>
                  <a:schemeClr val="tx1"/>
                </a:solidFill>
              </a:rPr>
              <a:t>Правило №</a:t>
            </a:r>
            <a:r>
              <a:rPr lang="ru-RU" sz="3200" dirty="0" smtClean="0">
                <a:solidFill>
                  <a:schemeClr val="tx1"/>
                </a:solidFill>
              </a:rPr>
              <a:t>4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2800" dirty="0" smtClean="0"/>
              <a:t>Игрока</a:t>
            </a:r>
            <a:r>
              <a:rPr lang="ru-RU" sz="2800" dirty="0"/>
              <a:t>, владеющего мячом нельзя трогать. Любое касание соперником нарушение правил.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08920"/>
            <a:ext cx="4224001" cy="3168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08920"/>
            <a:ext cx="4224001" cy="316800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8526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3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1184</TotalTime>
  <Words>227</Words>
  <Application>Microsoft Office PowerPoint</Application>
  <PresentationFormat>Экран (4:3)</PresentationFormat>
  <Paragraphs>54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Твердый переплет</vt:lpstr>
      <vt:lpstr>УЧИМСЯ ИГРАТЬ В ПАС.</vt:lpstr>
      <vt:lpstr>ПАС в спортивных играх – это передача мяча или шайбы своему партнеру по команде.</vt:lpstr>
      <vt:lpstr>ПАС – важнейший тактический элемент игры, способствующий продвижению команды к воротам (кольцу) соперника с целью поразить их.</vt:lpstr>
      <vt:lpstr>Презентация PowerPoint</vt:lpstr>
      <vt:lpstr>Две команды по три игрока.</vt:lpstr>
      <vt:lpstr>Правило №1</vt:lpstr>
      <vt:lpstr>Правило №2 Игроку получившему мяч:</vt:lpstr>
      <vt:lpstr>Правило №3 Нельзя заступать в зеленую зону соперника!</vt:lpstr>
      <vt:lpstr>Правило №4 Игрока, владеющего мячом нельзя трогать. Любое касание соперником нарушение правил.  </vt:lpstr>
      <vt:lpstr>Правило №5 Мяч покинувший площадку, вводится в игру по правилам баскетбола. </vt:lpstr>
      <vt:lpstr>Правило №6 Мяч в руках находится не более 3х секунд.</vt:lpstr>
      <vt:lpstr>Основные передачи применяемые в тренировочной  игре.</vt:lpstr>
      <vt:lpstr>Верхняя передача.</vt:lpstr>
      <vt:lpstr>Передача от груди.</vt:lpstr>
      <vt:lpstr>Нижняя передача.</vt:lpstr>
      <vt:lpstr>Передача одной рукой.</vt:lpstr>
      <vt:lpstr>Передача с отскоком от пола.</vt:lpstr>
      <vt:lpstr>Ошибки: игроки без мяча закрытые соперником, не ищут свободной позиции.</vt:lpstr>
      <vt:lpstr>Советы: вратарь не должен быть пассивен, он связующий игрок на задней линии. </vt:lpstr>
      <vt:lpstr>P.S. Не забудьте после игры поблагодарить соперника за игру!</vt:lpstr>
      <vt:lpstr>Презентация PowerPoint</vt:lpstr>
      <vt:lpstr>Использованные материалы.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НАУЧИТСЯ ИГРАТЬ В ПАС.</dc:title>
  <dc:creator>Елена</dc:creator>
  <cp:lastModifiedBy>Елена</cp:lastModifiedBy>
  <cp:revision>75</cp:revision>
  <dcterms:created xsi:type="dcterms:W3CDTF">2014-11-07T08:52:45Z</dcterms:created>
  <dcterms:modified xsi:type="dcterms:W3CDTF">2015-01-17T16:57:11Z</dcterms:modified>
</cp:coreProperties>
</file>