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  <p:sldMasterId id="2147483776" r:id="rId2"/>
  </p:sldMasterIdLst>
  <p:sldIdLst>
    <p:sldId id="256" r:id="rId3"/>
    <p:sldId id="283" r:id="rId4"/>
    <p:sldId id="257" r:id="rId5"/>
    <p:sldId id="268" r:id="rId6"/>
    <p:sldId id="263" r:id="rId7"/>
    <p:sldId id="264" r:id="rId8"/>
    <p:sldId id="272" r:id="rId9"/>
    <p:sldId id="277" r:id="rId10"/>
    <p:sldId id="278" r:id="rId11"/>
    <p:sldId id="279" r:id="rId12"/>
    <p:sldId id="275" r:id="rId13"/>
    <p:sldId id="261" r:id="rId14"/>
    <p:sldId id="284" r:id="rId15"/>
    <p:sldId id="276" r:id="rId16"/>
    <p:sldId id="281" r:id="rId17"/>
    <p:sldId id="282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FFFA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15620"/>
    <p:restoredTop sz="66609" autoAdjust="0"/>
  </p:normalViewPr>
  <p:slideViewPr>
    <p:cSldViewPr>
      <p:cViewPr>
        <p:scale>
          <a:sx n="70" d="100"/>
          <a:sy n="70" d="100"/>
        </p:scale>
        <p:origin x="-2820" y="-11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2208F-A283-4916-A3AB-93A472E84B86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30.01.2016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28605-3CA6-4609-9AE3-2FC00BB176CA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1924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34DFB-BD44-41EA-A021-913A38B88873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30.01.2016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EFDC4-4569-4F6C-9144-F57E2325FB8C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615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5330B-740D-49DA-B08E-4AF0D751A507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30.01.2016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F07DD-C22C-44A2-9FBF-842CE50E3520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9863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1/30/2016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31EEB38-4426-47BF-B378-89607DD9E0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460E01C-E1C8-47B8-A983-17A498BFAFDE}" type="datetimeFigureOut">
              <a:rPr lang="ru-RU" smtClean="0"/>
              <a:pPr>
                <a:defRPr/>
              </a:pPr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78D1E43-95A8-487C-9DB1-CF4B0614AE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268F648-FA01-41F0-B6B9-5302FA161DF3}" type="datetimeFigureOut">
              <a:rPr lang="ru-RU" smtClean="0"/>
              <a:pPr>
                <a:defRPr/>
              </a:pPr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9845085-F31A-4DC4-ABA7-1F0F7C4B40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F94E666-0296-4F5F-85DF-2C2647F91E32}" type="datetimeFigureOut">
              <a:rPr lang="ru-RU" smtClean="0"/>
              <a:pPr>
                <a:defRPr/>
              </a:pPr>
              <a:t>30.01.2016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254D81C-8503-4761-BD68-318F53AAD1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2F48EA4-163C-4D4F-A2E3-D3B5037F0DBD}" type="datetimeFigureOut">
              <a:rPr lang="ru-RU" smtClean="0"/>
              <a:pPr>
                <a:defRPr/>
              </a:pPr>
              <a:t>30.01.2016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0D6B60C-836F-402F-B8EC-AE9A1E314B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35095C8-3287-4A9F-A19A-9BF1C82FC6F0}" type="datetimeFigureOut">
              <a:rPr lang="ru-RU" smtClean="0"/>
              <a:pPr>
                <a:defRPr/>
              </a:pPr>
              <a:t>30.01.2016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92AC485-4B76-4782-B2EA-B0686E0EF2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2B62C94-2260-4114-B9D2-38D3EBCED5A0}" type="datetimeFigureOut">
              <a:rPr lang="ru-RU" smtClean="0"/>
              <a:pPr>
                <a:defRPr/>
              </a:pPr>
              <a:t>30.01.2016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7FD49BE-C1A7-452B-A21A-F3E3331238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2D488AA-532F-493A-8177-B154988B3720}" type="datetimeFigureOut">
              <a:rPr lang="ru-RU" smtClean="0"/>
              <a:pPr>
                <a:defRPr/>
              </a:pPr>
              <a:t>30.01.2016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4E49F2C-11A7-4A0B-8719-4EBAAC7CAC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DB6B9-3E45-4137-B4B6-1CC42824FE46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30.01.2016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EAF90-E23D-404D-B0EA-8ADA8D816A13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4876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F288DF3-8FAC-44F4-B5F6-B4D9E799E4E0}" type="datetimeFigureOut">
              <a:rPr lang="ru-RU" smtClean="0"/>
              <a:pPr>
                <a:defRPr/>
              </a:pPr>
              <a:t>30.01.2016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DBF8C59-6ADE-411A-B1F5-2261B44752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1FD98F8-CB62-433D-9A6B-63607FDD8193}" type="datetimeFigureOut">
              <a:rPr lang="ru-RU" smtClean="0"/>
              <a:pPr>
                <a:defRPr/>
              </a:pPr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409941B-D427-454C-A643-6105411A775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803C0A2-EFB1-47F8-975B-005511A46B59}" type="datetimeFigureOut">
              <a:rPr lang="ru-RU" smtClean="0"/>
              <a:pPr>
                <a:defRPr/>
              </a:pPr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AFCC37F-F7F3-44B6-A157-FA473CDFC2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7B3D1-1FEF-45C5-9A07-A3B372FC6BBA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30.01.2016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1A3EB-889B-42B9-BFD1-A6BC149D87FB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0006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3A11A-A2F4-4879-BBDD-FD54CF9B94A4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30.01.2016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85C76-EE33-413B-B819-51348BBCE565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3480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12438-03FD-4171-82E2-BD112B222F0E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742E7-CCA0-4B6F-AECB-CF55E1B55ABA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30.01.2016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3570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03EA5-0BCF-4CAF-BD0E-61AF78A61233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30.01.2016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17436-70C5-4281-B509-AD9E8A557704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6390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34213-EB7F-4A1F-8970-601FC3C1A413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30.01.2016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A1228-547D-400A-B02D-6A84051FD7ED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9265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7BCCF-1C66-4A7C-9B1C-3273682F9236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30.01.2016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FA796-3BE4-4FD4-AB86-1CE6B0E155E3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5267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52709-E350-4C1F-A7EE-E377AB346490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30.01.2016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A2DEC-5DD9-4BDB-B191-68B87C7CC7CF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720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87648C4F-22FA-43A7-A4DB-F3A22BB561DB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30.01.2016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AB9FCBB0-427F-409F-B486-BDC3C89EC114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11004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87648C4F-22FA-43A7-A4DB-F3A22BB561DB}" type="datetimeFigureOut">
              <a:rPr lang="ru-RU" smtClean="0">
                <a:solidFill>
                  <a:srgbClr val="FEFAC9"/>
                </a:solidFill>
              </a:rPr>
              <a:pPr>
                <a:defRPr/>
              </a:pPr>
              <a:t>30.01.2016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AB9FCBB0-427F-409F-B486-BDC3C89EC114}" type="slidenum">
              <a:rPr lang="ru-RU" smtClean="0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2.gif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5" Type="http://schemas.microsoft.com/office/2007/relationships/hdphoto" Target="../media/hdphoto3.wdp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4648" y="428604"/>
            <a:ext cx="588526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Край, в котором </a:t>
            </a:r>
          </a:p>
          <a:p>
            <a:pPr algn="ctr"/>
            <a:r>
              <a:rPr lang="ru-RU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</a:t>
            </a:r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ы живёшь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8674" name="Picture 2" descr="http://moi-portal.ru/uploads/images/00/00/02/2013/07/01/4e62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071678"/>
            <a:ext cx="5086353" cy="4572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188640"/>
            <a:ext cx="3610744" cy="5937523"/>
          </a:xfrm>
        </p:spPr>
        <p:txBody>
          <a:bodyPr>
            <a:normAutofit lnSpcReduction="10000"/>
          </a:bodyPr>
          <a:lstStyle/>
          <a:p>
            <a:pPr lvl="0"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ПОЭТ СОЧИНЯЕТ СТИХИ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3600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ХУДОЖНИК РИСУЕТ КАРТИНЫ</a:t>
            </a:r>
            <a:endParaRPr lang="ru-RU" sz="36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КОМПОЗИТОР ПИШЕТ МУЗЫКУ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5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283968" y="273050"/>
            <a:ext cx="4402832" cy="585311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0"/>
            <a:ext cx="2911653" cy="270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2184" y="1700808"/>
            <a:ext cx="2286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861048"/>
            <a:ext cx="2911653" cy="299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52836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52560" y="22096"/>
            <a:ext cx="5310983" cy="6858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u="sng" dirty="0" smtClean="0">
              <a:solidFill>
                <a:schemeClr val="bg2"/>
              </a:solidFill>
            </a:endParaRPr>
          </a:p>
          <a:p>
            <a:pPr algn="ctr"/>
            <a:endParaRPr lang="ru-RU" sz="2000" b="1" dirty="0" smtClean="0">
              <a:solidFill>
                <a:schemeClr val="bg2"/>
              </a:solidFill>
            </a:endParaRPr>
          </a:p>
          <a:p>
            <a:r>
              <a:rPr lang="ru-RU" dirty="0" smtClean="0">
                <a:solidFill>
                  <a:schemeClr val="bg2"/>
                </a:solidFill>
              </a:rPr>
              <a:t>ПРИПЕВ: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63543" y="22096"/>
            <a:ext cx="3060700" cy="521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-675456"/>
            <a:ext cx="9124243" cy="7533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83419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91680" y="1638400"/>
            <a:ext cx="61206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Мы </a:t>
            </a:r>
            <a:r>
              <a:rPr lang="ru-RU" sz="2800" b="1" dirty="0"/>
              <a:t>играем возле дома </a:t>
            </a:r>
            <a:br>
              <a:rPr lang="ru-RU" sz="2800" b="1" dirty="0"/>
            </a:br>
            <a:r>
              <a:rPr lang="ru-RU" sz="2800" b="1" dirty="0"/>
              <a:t>И зимой, и летом, </a:t>
            </a:r>
            <a:br>
              <a:rPr lang="ru-RU" sz="2800" b="1" dirty="0"/>
            </a:br>
            <a:r>
              <a:rPr lang="ru-RU" sz="2800" b="1" dirty="0" smtClean="0"/>
              <a:t>Всё </a:t>
            </a:r>
            <a:r>
              <a:rPr lang="ru-RU" sz="2800" b="1" dirty="0"/>
              <a:t>давным-давно </a:t>
            </a:r>
            <a:r>
              <a:rPr lang="ru-RU" sz="2800" b="1" dirty="0" smtClean="0"/>
              <a:t>знакомо 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/>
              <a:t>В дружном доме этом. </a:t>
            </a:r>
            <a:br>
              <a:rPr lang="ru-RU" sz="2800" b="1" dirty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/>
              <a:t/>
            </a:r>
            <a:br>
              <a:rPr lang="ru-RU" sz="2800" b="1" dirty="0"/>
            </a:b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56994" y="404664"/>
            <a:ext cx="72594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Край, в котором ты живёшь</a:t>
            </a:r>
            <a:endParaRPr lang="ru-RU" sz="4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1646120"/>
            <a:ext cx="6120680" cy="181588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1376790"/>
            <a:ext cx="5228280" cy="95410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675456"/>
            <a:ext cx="9144000" cy="7644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96834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554812"/>
          </a:xfrm>
        </p:spPr>
        <p:txBody>
          <a:bodyPr>
            <a:norm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Шурашкарский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 –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моя малая Родина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328278"/>
            <a:ext cx="4214842" cy="64008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Герб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Шурышкарского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214290"/>
            <a:ext cx="4023360" cy="92869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Районный центр </a:t>
            </a:r>
          </a:p>
          <a:p>
            <a:pPr algn="ctr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Шурышкарского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района –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село Мужи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1071546"/>
            <a:ext cx="3357586" cy="4071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7620" y="1428736"/>
            <a:ext cx="5072097" cy="371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581865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Раскрась слово РОДИНА </a:t>
            </a:r>
            <a:b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разными цветами: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ИНИЙ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НЕБО И РЕЧКА</a:t>
            </a:r>
            <a:b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ЗЕЛЁНЫЙ – ЛЕС И ТРАВА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КРАСНЫЙ – ЦВЕТЫ И ЯГОДЫ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ЖЁЛТЫЙ – СОЛНЫШКО</a:t>
            </a:r>
            <a:endParaRPr lang="ru-RU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3527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0"/>
            <a:ext cx="6929454" cy="62865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нового вы узнали 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сегодня на уроке?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вам 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запомнилось и понравилось?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1735" y="6429396"/>
            <a:ext cx="5922977" cy="428604"/>
          </a:xfrm>
        </p:spPr>
        <p:txBody>
          <a:bodyPr>
            <a:normAutofit/>
          </a:bodyPr>
          <a:lstStyle/>
          <a:p>
            <a:pPr algn="r"/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Desktop\ogoom.com_1315733547_zagad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00298" cy="3071810"/>
          </a:xfrm>
          <a:prstGeom prst="rect">
            <a:avLst/>
          </a:prstGeom>
          <a:noFill/>
        </p:spPr>
      </p:pic>
      <p:pic>
        <p:nvPicPr>
          <p:cNvPr id="1028" name="Picture 4" descr="http://litterref.ru/files/42/1196152c9ef3fbd30d0b033c3f4c3790.html_files/rId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1357298"/>
            <a:ext cx="3619500" cy="2971801"/>
          </a:xfrm>
          <a:prstGeom prst="rect">
            <a:avLst/>
          </a:prstGeom>
          <a:noFill/>
        </p:spPr>
      </p:pic>
      <p:pic>
        <p:nvPicPr>
          <p:cNvPr id="1030" name="Picture 6" descr="http://pro100ucoz.ru/img-files/lessons3/zarabotok-na-oprosah-m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00372"/>
            <a:ext cx="3286116" cy="38576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49258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8" name="Picture 4" descr="C:\Users\Коробко Снежанна\Desktop\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7456" y="507183"/>
            <a:ext cx="489654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Коробко Снежанна\Desktop\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7456" y="2667423"/>
            <a:ext cx="4896544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Коробко Снежанна\Desktop\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9196" y="-1"/>
            <a:ext cx="3829108" cy="227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Коробко Снежанна\Desktop\4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661684"/>
            <a:ext cx="2160240" cy="2058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Коробко Снежанна\Desktop\5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7456" y="4071076"/>
            <a:ext cx="2448272" cy="279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Коробко Снежанна\Desktop\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76872"/>
            <a:ext cx="4067944" cy="226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Коробко Снежанна\Desktop\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39631"/>
            <a:ext cx="4247456" cy="230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17947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301148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урока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3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увидеть, услышать, прочувствовать </a:t>
            </a:r>
            <a:br>
              <a:rPr lang="ru-RU" sz="53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3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красоту родной страны и родного края</a:t>
            </a:r>
            <a:endParaRPr lang="ru-RU" sz="54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://img11.nnm.me/9/6/5/c/a/6e3b367237587ceda22ed65c91a_pre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786190"/>
            <a:ext cx="5143536" cy="2857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83473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143504" y="1285860"/>
            <a:ext cx="38576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/>
              <a:t>Русская красавица </a:t>
            </a:r>
          </a:p>
          <a:p>
            <a:r>
              <a:rPr lang="ru-RU" sz="2400" b="1" dirty="0" smtClean="0"/>
              <a:t>    стоит на поляне,</a:t>
            </a:r>
            <a:br>
              <a:rPr lang="ru-RU" sz="2400" b="1" dirty="0" smtClean="0"/>
            </a:br>
            <a:r>
              <a:rPr lang="ru-RU" sz="2400" b="1" dirty="0" smtClean="0"/>
              <a:t>    В зеленой кофточке, </a:t>
            </a:r>
          </a:p>
          <a:p>
            <a:r>
              <a:rPr lang="ru-RU" sz="2400" b="1" dirty="0" smtClean="0"/>
              <a:t>    в белом сарафане.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4861902"/>
            <a:ext cx="49675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/>
              <a:t>Не заботясь о погоде,</a:t>
            </a:r>
            <a:br>
              <a:rPr lang="ru-RU" sz="2400" b="1" dirty="0" smtClean="0"/>
            </a:br>
            <a:r>
              <a:rPr lang="ru-RU" sz="2400" b="1" dirty="0" smtClean="0"/>
              <a:t>В сарафане белом ходит,</a:t>
            </a:r>
            <a:br>
              <a:rPr lang="ru-RU" sz="2400" b="1" dirty="0" smtClean="0"/>
            </a:br>
            <a:r>
              <a:rPr lang="ru-RU" sz="2400" b="1" dirty="0" smtClean="0"/>
              <a:t>А в один из теплых дней</a:t>
            </a:r>
            <a:br>
              <a:rPr lang="ru-RU" sz="2400" b="1" dirty="0" smtClean="0"/>
            </a:br>
            <a:r>
              <a:rPr lang="ru-RU" sz="2400" b="1" dirty="0" smtClean="0"/>
              <a:t>Май сережки дарит ей.</a:t>
            </a:r>
            <a:endParaRPr lang="ru-RU" sz="2400" b="1" dirty="0"/>
          </a:p>
        </p:txBody>
      </p:sp>
      <p:pic>
        <p:nvPicPr>
          <p:cNvPr id="11" name="Рисунок 10" descr="54367649_beryozki_na_prudu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14414" y="1357298"/>
            <a:ext cx="3599384" cy="3063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53264" y="188640"/>
            <a:ext cx="882047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r>
              <a:rPr lang="ru-RU" sz="4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имвол Родины – России</a:t>
            </a:r>
            <a:endParaRPr lang="ru-RU" sz="4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6626" name="Picture 2" descr="http://imperiyasalamandri.com.ua/assets/images/mal_sovet/2/88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7" y="3286124"/>
            <a:ext cx="2786082" cy="32861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3264" y="188640"/>
            <a:ext cx="882047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Берёзка – </a:t>
            </a:r>
            <a:r>
              <a:rPr lang="ru-RU" sz="4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символ Родины</a:t>
            </a:r>
            <a:endParaRPr lang="ru-RU" sz="4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00166" y="1071546"/>
            <a:ext cx="4176463" cy="5472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Муза.jpg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786446" y="1357298"/>
            <a:ext cx="3062014" cy="5211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839570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88840"/>
            <a:ext cx="3096344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РОДня</a:t>
            </a:r>
            <a:endParaRPr lang="ru-RU" sz="6000" b="1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39552" y="692696"/>
            <a:ext cx="3096344" cy="1143000"/>
          </a:xfrm>
          <a:prstGeom prst="rect">
            <a:avLst/>
          </a:prstGeom>
          <a:ln w="6350" cap="rnd">
            <a:noFill/>
          </a:ln>
        </p:spPr>
        <p:txBody>
          <a:bodyPr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/>
              </a:rPr>
              <a:t>РОД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3140968"/>
            <a:ext cx="3096344" cy="1143000"/>
          </a:xfrm>
          <a:prstGeom prst="rect">
            <a:avLst/>
          </a:prstGeom>
          <a:ln w="6350" cap="rnd">
            <a:noFill/>
          </a:ln>
        </p:spPr>
        <p:txBody>
          <a:bodyPr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/>
              </a:rPr>
              <a:t>наРОД</a:t>
            </a:r>
            <a:endParaRPr lang="ru-RU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4509120"/>
            <a:ext cx="3600400" cy="1143000"/>
          </a:xfrm>
          <a:prstGeom prst="rect">
            <a:avLst/>
          </a:prstGeom>
          <a:ln w="6350" cap="rnd">
            <a:noFill/>
          </a:ln>
        </p:spPr>
        <p:txBody>
          <a:bodyPr anchor="b">
            <a:normAutofit fontScale="92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/>
              </a:rPr>
              <a:t>приРОДа</a:t>
            </a:r>
            <a:endParaRPr lang="ru-RU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211960" y="1844824"/>
            <a:ext cx="4464496" cy="1143000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8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/>
              </a:rPr>
              <a:t>РОДина</a:t>
            </a:r>
            <a:endParaRPr lang="ru-RU" sz="8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48158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C:\Users\Ольга\Desktop\МУЗЫКА В ШКОЛЕ\СКАНЫ КНИГ И ЖУРНАЛОВ\КРИТСКАЯ УЧЕБНИКИ\Учебник 1 класс\Изображение04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78100" y="0"/>
            <a:ext cx="4565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C:\Users\Ольга\Desktop\МУЗЫКА В ШКОЛЕ\СКАНЫ КНИГ И ЖУРНАЛОВ\КРИТСКАЯ УЧЕБНИКИ\Учебник 1 класс\Изображение043jpg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8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0034" y="3214686"/>
            <a:ext cx="2199758" cy="35719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1030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16632"/>
            <a:ext cx="857255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Государственные и художественный символы России</a:t>
            </a:r>
            <a:endParaRPr lang="ru-RU" sz="4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G:\1класс  по программе Критской\Музыка и ты картинки к урокам\0009-009-Moskva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l="26000" t="6306" r="9000" b="33966"/>
          <a:stretch/>
        </p:blipFill>
        <p:spPr bwMode="auto">
          <a:xfrm>
            <a:off x="4286248" y="3786190"/>
            <a:ext cx="4214842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1класс  по программе Критской\Музыка и ты картинки к урокам\0007-007-Belyj-tsvet-berjozka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32547" t="11383" r="5166" b="33505"/>
          <a:stretch/>
        </p:blipFill>
        <p:spPr bwMode="auto">
          <a:xfrm>
            <a:off x="4286248" y="1643050"/>
            <a:ext cx="4214842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7032"/>
          <a:stretch/>
        </p:blipFill>
        <p:spPr bwMode="auto">
          <a:xfrm>
            <a:off x="1142976" y="2285992"/>
            <a:ext cx="2714644" cy="3357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08019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3050"/>
            <a:ext cx="9144000" cy="41964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Песня «КРАЙ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 В  КОТОРОМ  ТЫ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ЖИВЁШЬ»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42844" y="764704"/>
            <a:ext cx="5293252" cy="6093296"/>
          </a:xfrm>
        </p:spPr>
        <p:txBody>
          <a:bodyPr>
            <a:normAutofit fontScale="92500" lnSpcReduction="10000"/>
          </a:bodyPr>
          <a:lstStyle/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1. Мы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играем возле дома </a:t>
            </a:r>
            <a:br>
              <a:rPr lang="ru-RU" sz="1900" dirty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И зимой, и летом, </a:t>
            </a:r>
            <a:br>
              <a:rPr lang="ru-RU" sz="1900" dirty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Все давным-давно знакомы </a:t>
            </a:r>
            <a:br>
              <a:rPr lang="ru-RU" sz="1900" dirty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В дружном доме этом.</a:t>
            </a:r>
          </a:p>
          <a:p>
            <a:r>
              <a:rPr lang="ru-RU" sz="1900" b="1" i="1" dirty="0">
                <a:latin typeface="Times New Roman" pitchFamily="18" charset="0"/>
                <a:cs typeface="Times New Roman" pitchFamily="18" charset="0"/>
              </a:rPr>
              <a:t>Припев: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dirty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Посмотри, как хорош </a:t>
            </a:r>
            <a:br>
              <a:rPr lang="ru-RU" sz="1900" dirty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Дом, в котором ты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живёшь 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(2 раза)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dirty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Слышишь, улица родная, </a:t>
            </a:r>
            <a:br>
              <a:rPr lang="ru-RU" sz="1900" dirty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Нет тебя чудесней, </a:t>
            </a:r>
            <a:br>
              <a:rPr lang="ru-RU" sz="1900" dirty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Мы по улице шагаем </a:t>
            </a:r>
            <a:br>
              <a:rPr lang="ru-RU" sz="1900" dirty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Вместе с нашей песней.</a:t>
            </a:r>
          </a:p>
          <a:p>
            <a:r>
              <a:rPr lang="ru-RU" sz="1900" b="1" i="1" dirty="0">
                <a:latin typeface="Times New Roman" pitchFamily="18" charset="0"/>
                <a:cs typeface="Times New Roman" pitchFamily="18" charset="0"/>
              </a:rPr>
              <a:t>Припев: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dirty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Посмотри, как хорош </a:t>
            </a:r>
            <a:br>
              <a:rPr lang="ru-RU" sz="1900" dirty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Тот посёлок,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где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живёшь 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(2 раза)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dirty="0">
                <a:latin typeface="Times New Roman" pitchFamily="18" charset="0"/>
                <a:cs typeface="Times New Roman" pitchFamily="18" charset="0"/>
              </a:rPr>
            </a:b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3. Нашим дружным школьным хором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900" dirty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Песенка поётся, </a:t>
            </a:r>
            <a:br>
              <a:rPr lang="ru-RU" sz="1900" dirty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Край, который с детства дорог, </a:t>
            </a:r>
            <a:br>
              <a:rPr lang="ru-RU" sz="1900" dirty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Родиной зовётся.</a:t>
            </a:r>
          </a:p>
          <a:p>
            <a:r>
              <a:rPr lang="ru-RU" sz="1900" b="1" i="1" dirty="0">
                <a:latin typeface="Times New Roman" pitchFamily="18" charset="0"/>
                <a:cs typeface="Times New Roman" pitchFamily="18" charset="0"/>
              </a:rPr>
              <a:t>Припев: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dirty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Посмотри, как хорош </a:t>
            </a:r>
            <a:br>
              <a:rPr lang="ru-RU" sz="1900" dirty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Край, в котором ты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живёшь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9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9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раза)</a:t>
            </a:r>
            <a:r>
              <a:rPr lang="ru-RU" dirty="0">
                <a:solidFill>
                  <a:srgbClr val="404040"/>
                </a:solidFill>
                <a:latin typeface="Verdana"/>
              </a:rPr>
              <a:t/>
            </a:r>
            <a:br>
              <a:rPr lang="ru-RU" dirty="0">
                <a:solidFill>
                  <a:srgbClr val="404040"/>
                </a:solidFill>
                <a:latin typeface="Verdana"/>
              </a:rPr>
            </a:br>
            <a:endParaRPr lang="ru-RU" dirty="0" smtClean="0">
              <a:solidFill>
                <a:srgbClr val="404040"/>
              </a:solidFill>
              <a:latin typeface="Verdana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580112" y="273050"/>
            <a:ext cx="3106688" cy="585311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1934" y="1500174"/>
            <a:ext cx="4881562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01274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8219256" cy="46910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ПОЭТ</a:t>
            </a:r>
          </a:p>
          <a:p>
            <a:pPr algn="ctr"/>
            <a:endParaRPr lang="ru-RU" sz="5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ХУДОЖНИК</a:t>
            </a:r>
          </a:p>
          <a:p>
            <a:pPr algn="ctr"/>
            <a:endParaRPr lang="ru-RU" sz="5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КОМПОЗИТОР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0"/>
            <a:ext cx="7479792" cy="407194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Чем занимаются люди этих профессий?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298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Берёзка</Template>
  <TotalTime>498</TotalTime>
  <Words>104</Words>
  <Application>Microsoft Office PowerPoint</Application>
  <PresentationFormat>Экран (4:3)</PresentationFormat>
  <Paragraphs>47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Бумажная</vt:lpstr>
      <vt:lpstr>Солнцестояние</vt:lpstr>
      <vt:lpstr>Слайд 1</vt:lpstr>
      <vt:lpstr>Цель урока: увидеть, услышать, прочувствовать  красоту родной страны и родного края</vt:lpstr>
      <vt:lpstr>Слайд 3</vt:lpstr>
      <vt:lpstr>Слайд 4</vt:lpstr>
      <vt:lpstr>РОДня</vt:lpstr>
      <vt:lpstr>Слайд 6</vt:lpstr>
      <vt:lpstr>Слайд 7</vt:lpstr>
      <vt:lpstr>Песня «КРАЙ,  В  КОТОРОМ  ТЫ  ЖИВЁШЬ»</vt:lpstr>
      <vt:lpstr>Слайд 9</vt:lpstr>
      <vt:lpstr>Слайд 10</vt:lpstr>
      <vt:lpstr>Слайд 11</vt:lpstr>
      <vt:lpstr>Слайд 12</vt:lpstr>
      <vt:lpstr>Шурашкарский район –  моя малая Родина</vt:lpstr>
      <vt:lpstr>Раскрась слово РОДИНА  разными цветами:  СИНИЙ – НЕБО И РЕЧКА  ЗЕЛЁНЫЙ – ЛЕС И ТРАВА  КРАСНЫЙ – ЦВЕТЫ И ЯГОДЫ  ЖЁЛТЫЙ – СОЛНЫШКО</vt:lpstr>
      <vt:lpstr>Что нового вы узнали  сегодня на уроке?       Что вам  запомнилось и понравилось? 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Айсылу</cp:lastModifiedBy>
  <cp:revision>55</cp:revision>
  <dcterms:created xsi:type="dcterms:W3CDTF">2012-01-22T04:56:00Z</dcterms:created>
  <dcterms:modified xsi:type="dcterms:W3CDTF">2016-01-30T07:17:09Z</dcterms:modified>
</cp:coreProperties>
</file>