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61" r:id="rId3"/>
    <p:sldId id="258" r:id="rId4"/>
    <p:sldId id="260" r:id="rId5"/>
    <p:sldId id="259" r:id="rId6"/>
    <p:sldId id="257" r:id="rId7"/>
    <p:sldId id="264" r:id="rId8"/>
    <p:sldId id="267" r:id="rId9"/>
    <p:sldId id="262" r:id="rId10"/>
    <p:sldId id="263" r:id="rId11"/>
    <p:sldId id="269" r:id="rId12"/>
    <p:sldId id="265" r:id="rId13"/>
    <p:sldId id="270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6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7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06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6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1003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5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0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4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1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94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7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3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4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2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6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0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0BF82-F7D4-4DE9-869B-D8E2274EAA6F}" type="datetimeFigureOut">
              <a:rPr lang="ru-RU" smtClean="0"/>
              <a:t>20.12.2015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68FD395-F493-47BE-A25C-E5EF409A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8598" y="1017169"/>
            <a:ext cx="7766936" cy="1646302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00B050"/>
                </a:solidFill>
              </a:rPr>
              <a:t>Формирование экологической культуры у детей дошкольного возраста.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96360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Подготовила:</a:t>
            </a:r>
          </a:p>
          <a:p>
            <a:r>
              <a:rPr lang="ru-RU" sz="2000" dirty="0" smtClean="0"/>
              <a:t> </a:t>
            </a:r>
            <a:r>
              <a:rPr lang="ru-RU" sz="2000" dirty="0" smtClean="0"/>
              <a:t>воспитатель МБ ДОУ «ЦРР- </a:t>
            </a:r>
            <a:r>
              <a:rPr lang="ru-RU" sz="2000" dirty="0" smtClean="0"/>
              <a:t>д/с </a:t>
            </a:r>
          </a:p>
          <a:p>
            <a:r>
              <a:rPr lang="ru-RU" sz="2000" dirty="0"/>
              <a:t>№ 57 «Соловушка» </a:t>
            </a:r>
            <a:endParaRPr lang="ru-RU" sz="2000" dirty="0" smtClean="0"/>
          </a:p>
          <a:p>
            <a:r>
              <a:rPr lang="ru-RU" sz="2000" dirty="0" smtClean="0"/>
              <a:t>Самарцева С.В.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83" y="4200471"/>
            <a:ext cx="2859142" cy="215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3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6" y="1123321"/>
            <a:ext cx="3373257" cy="450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56" y="1123321"/>
            <a:ext cx="3224048" cy="4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6501" y="176525"/>
            <a:ext cx="5707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C00000"/>
                </a:solidFill>
              </a:rPr>
              <a:t>Труд в природе</a:t>
            </a:r>
          </a:p>
        </p:txBody>
      </p:sp>
      <p:pic>
        <p:nvPicPr>
          <p:cNvPr id="4100" name="Picture 4" descr="C:\Users\Администратор\Pictures\фото\Самарцева\P07-03-14_15.20[0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39" y="1554245"/>
            <a:ext cx="4582511" cy="3436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76" y="136634"/>
            <a:ext cx="10034313" cy="6831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Выращивание семян Пшеницы и Ржи.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6" y="1654288"/>
            <a:ext cx="3990590" cy="298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86" y="1599026"/>
            <a:ext cx="3599659" cy="2698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88" y="1599026"/>
            <a:ext cx="4111532" cy="307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8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35" y="465626"/>
            <a:ext cx="4332615" cy="324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51" y="945428"/>
            <a:ext cx="3881287" cy="29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162" y="305241"/>
            <a:ext cx="5348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Работа с родителями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149" name="Picture 5" descr="C:\Users\Администратор\Pictures\квн злаки\P19-02-15_16.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83" y="3855632"/>
            <a:ext cx="3818622" cy="2863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Администратор\Pictures\фото\Самарцева\P19-03-14_16.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63" y="3710819"/>
            <a:ext cx="4021958" cy="3016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4607" y="146660"/>
            <a:ext cx="6096000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</a:rPr>
              <a:t>Слава хлебу.</a:t>
            </a:r>
          </a:p>
          <a:p>
            <a:endParaRPr lang="ru-RU" dirty="0"/>
          </a:p>
          <a:p>
            <a:r>
              <a:rPr lang="ru-RU" dirty="0"/>
              <a:t>Слава миру на земле!</a:t>
            </a:r>
          </a:p>
          <a:p>
            <a:r>
              <a:rPr lang="ru-RU" dirty="0"/>
              <a:t>Слава хлебу на столе!</a:t>
            </a:r>
          </a:p>
          <a:p>
            <a:r>
              <a:rPr lang="ru-RU" dirty="0"/>
              <a:t>Вот он – хлебушко душистый.</a:t>
            </a:r>
          </a:p>
          <a:p>
            <a:r>
              <a:rPr lang="ru-RU" dirty="0"/>
              <a:t>Вот он – тёплый золотистый.</a:t>
            </a:r>
          </a:p>
          <a:p>
            <a:r>
              <a:rPr lang="ru-RU" dirty="0"/>
              <a:t>В каждый дом, на каждый стол</a:t>
            </a:r>
          </a:p>
          <a:p>
            <a:r>
              <a:rPr lang="ru-RU" dirty="0"/>
              <a:t>Он пожаловал-пришёл…</a:t>
            </a:r>
          </a:p>
          <a:p>
            <a:r>
              <a:rPr lang="ru-RU" dirty="0"/>
              <a:t>В нём – здоровье наше, сила</a:t>
            </a:r>
          </a:p>
          <a:p>
            <a:r>
              <a:rPr lang="ru-RU" dirty="0"/>
              <a:t>В нём – чудесное тепло.</a:t>
            </a:r>
          </a:p>
          <a:p>
            <a:r>
              <a:rPr lang="ru-RU" dirty="0"/>
              <a:t>Сколько рук его растило,</a:t>
            </a:r>
          </a:p>
          <a:p>
            <a:r>
              <a:rPr lang="ru-RU" dirty="0"/>
              <a:t>Охраняло, берегло!</a:t>
            </a:r>
          </a:p>
          <a:p>
            <a:r>
              <a:rPr lang="ru-RU" dirty="0"/>
              <a:t>В нём – земли родимой соки,</a:t>
            </a:r>
          </a:p>
          <a:p>
            <a:r>
              <a:rPr lang="ru-RU" dirty="0"/>
              <a:t>Солнца свет весёлый в нём…</a:t>
            </a:r>
          </a:p>
          <a:p>
            <a:r>
              <a:rPr lang="ru-RU" dirty="0"/>
              <a:t>Уплетай за обе щёки!</a:t>
            </a:r>
          </a:p>
          <a:p>
            <a:r>
              <a:rPr lang="ru-RU" dirty="0"/>
              <a:t>Вырастай богатырём!</a:t>
            </a:r>
          </a:p>
          <a:p>
            <a:r>
              <a:rPr lang="ru-RU" dirty="0"/>
              <a:t>Слава миру на земле!</a:t>
            </a:r>
          </a:p>
          <a:p>
            <a:r>
              <a:rPr lang="ru-RU" dirty="0"/>
              <a:t>Слава хлебу на столе!</a:t>
            </a:r>
          </a:p>
          <a:p>
            <a:r>
              <a:rPr lang="ru-RU" dirty="0"/>
              <a:t>Слава тем, кто хлеб растил,</a:t>
            </a:r>
          </a:p>
          <a:p>
            <a:r>
              <a:rPr lang="ru-RU" dirty="0"/>
              <a:t>Не жалел трудов и сил!..</a:t>
            </a:r>
          </a:p>
          <a:p>
            <a:r>
              <a:rPr lang="ru-RU" dirty="0"/>
              <a:t>                         С. </a:t>
            </a:r>
            <a:r>
              <a:rPr lang="ru-RU" dirty="0" err="1"/>
              <a:t>Погореловский</a:t>
            </a:r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03" y="2283460"/>
            <a:ext cx="5332889" cy="400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5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0710" y="883631"/>
            <a:ext cx="923859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</a:rPr>
              <a:t>Литература :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Веретенникова </a:t>
            </a:r>
            <a:r>
              <a:rPr lang="ru-RU" sz="2000" dirty="0"/>
              <a:t>С.А. Ознакомление дошкольников с природой</a:t>
            </a:r>
            <a:r>
              <a:rPr lang="ru-RU" sz="2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Николаева </a:t>
            </a:r>
            <a:r>
              <a:rPr lang="ru-RU" sz="2000" dirty="0"/>
              <a:t>С.Н. Общение с природой начинается с детства.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Алешина Н.В. Ознакомление дошкольников с окружающим и социальной действительностью. – М.,2005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/>
              <a:t>Горькова</a:t>
            </a:r>
            <a:r>
              <a:rPr lang="ru-RU" sz="2000" dirty="0"/>
              <a:t> Л.Г., Кочергина А.В., Обухова Л.А. Сценарии занятий по экологическому воспитанию дошкольников – «ВАКО», М.,2005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/>
              <a:t>Кондрыкинская</a:t>
            </a:r>
            <a:r>
              <a:rPr lang="ru-RU" sz="2000" dirty="0"/>
              <a:t> Л.А. С чего начинается Родина? – Сфера, М.,2005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Котова И.Н., Котова А.С. Русские обряды и традиции. Народная кукла. – </a:t>
            </a:r>
            <a:r>
              <a:rPr lang="ru-RU" sz="2000" dirty="0" err="1"/>
              <a:t>СПб.:»Паритет</a:t>
            </a:r>
            <a:r>
              <a:rPr lang="ru-RU" sz="2000" dirty="0"/>
              <a:t>», 2006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/>
              <a:t>Подрезова</a:t>
            </a:r>
            <a:r>
              <a:rPr lang="ru-RU" sz="2000" dirty="0"/>
              <a:t> Т.И. Материал к занятиям по развитию речи. – М.: Айрис-пресс, 2007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356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311" y="313850"/>
            <a:ext cx="952237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Актуальность.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Взаимодействие человека с природой чрезвычайно актуальная проблема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современности. С каждым годом её звучание  становится  сильнее,  слишком  уж великий урон нанесён живой природе.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Важнейший аспект в решении вопроса сохранения земли - образование людей в области окружающей среды, экологическое воспитание всего  населения, включая  и  подрастающее  поколение.  Началом   формирования   экологической направленности личности по праву можно считать дошкольное детство,  так  как в этот период  закладывается  фундамент,  осознанного  отношения  окружающей действительности накапливаются яркие эмоциональные впечатления, которые  надолго, а порой и на всю жизнь остаются в памяти человека.</a:t>
            </a:r>
          </a:p>
          <a:p>
            <a:endParaRPr lang="ru-RU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183" y="1"/>
            <a:ext cx="8596668" cy="6684134"/>
          </a:xfrm>
        </p:spPr>
        <p:txBody>
          <a:bodyPr>
            <a:normAutofit/>
          </a:bodyPr>
          <a:lstStyle/>
          <a:p>
            <a:r>
              <a:rPr lang="ru-RU" sz="2000" u="sng" dirty="0" smtClean="0">
                <a:solidFill>
                  <a:srgbClr val="FF0000"/>
                </a:solidFill>
              </a:rPr>
              <a:t>Цель: </a:t>
            </a:r>
            <a:r>
              <a:rPr lang="ru-RU" sz="2000" dirty="0" smtClean="0"/>
              <a:t>Формирование у детей экологической культуры </a:t>
            </a:r>
            <a:r>
              <a:rPr lang="ru-RU" sz="2000" dirty="0"/>
              <a:t>и </a:t>
            </a:r>
            <a:r>
              <a:rPr lang="ru-RU" sz="2000" dirty="0" smtClean="0"/>
              <a:t>экологического самосознания.</a:t>
            </a:r>
            <a:br>
              <a:rPr lang="ru-RU" sz="2000" dirty="0" smtClean="0"/>
            </a:br>
            <a:r>
              <a:rPr lang="ru-RU" sz="2000" u="sng" dirty="0" smtClean="0">
                <a:solidFill>
                  <a:srgbClr val="FF0000"/>
                </a:solidFill>
              </a:rPr>
              <a:t>Задачи: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ОО «Познавательное развитие»</a:t>
            </a:r>
            <a:r>
              <a:rPr lang="ru-RU" sz="2000" dirty="0" smtClean="0"/>
              <a:t> - познакомить детей с особенностями жизни и развития растений, растущих в поле, огороде и цветниках. Воспитывать бережное отношение к хлебу, природе родного края.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ОО «Речевое развитие» </a:t>
            </a:r>
            <a:r>
              <a:rPr lang="ru-RU" sz="2000" dirty="0" smtClean="0"/>
              <a:t>- формирование связной речи, обогащение словаря.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ОО «Художественно- эстетическое развитие»</a:t>
            </a:r>
            <a:r>
              <a:rPr lang="ru-RU" sz="2000" dirty="0" smtClean="0"/>
              <a:t> - </a:t>
            </a:r>
            <a:r>
              <a:rPr lang="ru-RU" sz="2000" dirty="0"/>
              <a:t>п</a:t>
            </a:r>
            <a:r>
              <a:rPr lang="ru-RU" sz="2000" dirty="0" smtClean="0"/>
              <a:t>ознакомить с творчеством художников – И.И Шишкина, Л.И. Левитана и композитора П.И Чайковского.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ОО «Социально- коммуникативное развитие» </a:t>
            </a:r>
            <a:r>
              <a:rPr lang="ru-RU" sz="2000" dirty="0" smtClean="0"/>
              <a:t>-знакомство с профессиями сельского хозяйства, воспитывать экологически правильное поведение в природе и в быту.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ОО «Физическое развитие» </a:t>
            </a:r>
            <a:r>
              <a:rPr lang="ru-RU" sz="2000" dirty="0" smtClean="0"/>
              <a:t>– формирование понимания важности ЗОЖ и правильного питания для здоровья человека.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677335" y="6041361"/>
            <a:ext cx="8596668" cy="5034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659" y="229934"/>
            <a:ext cx="83840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Проект</a:t>
            </a:r>
            <a:r>
              <a:rPr lang="ru-RU" sz="3600" b="1" i="1" dirty="0" smtClean="0">
                <a:solidFill>
                  <a:srgbClr val="FF0000"/>
                </a:solidFill>
              </a:rPr>
              <a:t> –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4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«</a:t>
            </a:r>
            <a:r>
              <a:rPr lang="ru-RU" sz="4000" b="1" dirty="0" smtClean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Почему </a:t>
            </a:r>
            <a:r>
              <a:rPr lang="ru-RU" sz="4000" b="1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надо беречь хлеб</a:t>
            </a:r>
            <a:r>
              <a:rPr lang="ru-RU" sz="4000" b="1" dirty="0">
                <a:solidFill>
                  <a:srgbClr val="FFC000"/>
                </a:solidFill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56" y="1614930"/>
            <a:ext cx="6863255" cy="47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0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668" y="117693"/>
            <a:ext cx="100068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Разработка проекта:</a:t>
            </a:r>
          </a:p>
          <a:p>
            <a:r>
              <a:rPr lang="ru-RU" sz="2400" dirty="0"/>
              <a:t>Создать развивающую среду: подобрать материал, атрибуты для игровой деятельности, дидактические игры, иллюстрации.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Ожидаемые результаты:</a:t>
            </a:r>
          </a:p>
          <a:p>
            <a:r>
              <a:rPr lang="ru-RU" sz="2400" dirty="0"/>
              <a:t>• сформировать у детей представления о ценности хлеба;</a:t>
            </a:r>
          </a:p>
          <a:p>
            <a:r>
              <a:rPr lang="ru-RU" sz="2400" dirty="0"/>
              <a:t>• получить знания о том, как выращивали хлеб в старину, и как это происходит сейчас, донести до сознания детей, что хлеб – это итог большой работы многих людей;</a:t>
            </a:r>
          </a:p>
          <a:p>
            <a:r>
              <a:rPr lang="ru-RU" sz="2400" dirty="0"/>
              <a:t>• воспитывать интерес к профессиям пекаря, комбайнера и к труду людей, участвующих в производстве хлеба;</a:t>
            </a:r>
          </a:p>
          <a:p>
            <a:r>
              <a:rPr lang="ru-RU" sz="2400" dirty="0"/>
              <a:t>• воспитывать бережное отношения к хлебу.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Методы исследования:</a:t>
            </a:r>
          </a:p>
          <a:p>
            <a:r>
              <a:rPr lang="ru-RU" sz="2400" dirty="0"/>
              <a:t>• сбор информации;</a:t>
            </a:r>
          </a:p>
          <a:p>
            <a:r>
              <a:rPr lang="ru-RU" sz="2400" dirty="0"/>
              <a:t>• беседы;</a:t>
            </a:r>
          </a:p>
          <a:p>
            <a:r>
              <a:rPr lang="ru-RU" sz="2400" dirty="0"/>
              <a:t>• наблюдения;</a:t>
            </a:r>
          </a:p>
          <a:p>
            <a:r>
              <a:rPr lang="ru-RU" sz="2400" dirty="0"/>
              <a:t>• экскурсия;</a:t>
            </a:r>
          </a:p>
          <a:p>
            <a:r>
              <a:rPr lang="ru-RU" sz="2400" dirty="0"/>
              <a:t>• эксперимент</a:t>
            </a:r>
          </a:p>
          <a:p>
            <a:r>
              <a:rPr lang="ru-RU" sz="2400" dirty="0"/>
              <a:t>• анализ.</a:t>
            </a:r>
          </a:p>
        </p:txBody>
      </p:sp>
    </p:spTree>
    <p:extLst>
      <p:ext uri="{BB962C8B-B14F-4D97-AF65-F5344CB8AC3E}">
        <p14:creationId xmlns:p14="http://schemas.microsoft.com/office/powerpoint/2010/main" val="21876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093" y="58847"/>
            <a:ext cx="101614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Этапы работы:</a:t>
            </a:r>
          </a:p>
          <a:p>
            <a:r>
              <a:rPr lang="ru-RU" dirty="0"/>
              <a:t>                      </a:t>
            </a:r>
            <a:r>
              <a:rPr lang="ru-RU" dirty="0">
                <a:solidFill>
                  <a:schemeClr val="accent2"/>
                </a:solidFill>
              </a:rPr>
              <a:t>Подготовительный:</a:t>
            </a:r>
          </a:p>
          <a:p>
            <a:r>
              <a:rPr lang="ru-RU" dirty="0"/>
              <a:t>•	Определение объектов изучения;</a:t>
            </a:r>
          </a:p>
          <a:p>
            <a:r>
              <a:rPr lang="ru-RU" dirty="0"/>
              <a:t>•	Подбор семян злаков;</a:t>
            </a:r>
          </a:p>
          <a:p>
            <a:r>
              <a:rPr lang="ru-RU" dirty="0"/>
              <a:t>•	Подбор пословиц и поговорок, загадок о хлебе;</a:t>
            </a:r>
          </a:p>
          <a:p>
            <a:r>
              <a:rPr lang="ru-RU" dirty="0"/>
              <a:t>•	Подбор сказок и рассказов, стихотворений;</a:t>
            </a:r>
          </a:p>
          <a:p>
            <a:endParaRPr lang="ru-RU" dirty="0"/>
          </a:p>
          <a:p>
            <a:r>
              <a:rPr lang="ru-RU" dirty="0">
                <a:solidFill>
                  <a:schemeClr val="accent2"/>
                </a:solidFill>
              </a:rPr>
              <a:t>                       Исследовательский:</a:t>
            </a:r>
          </a:p>
          <a:p>
            <a:r>
              <a:rPr lang="ru-RU" dirty="0"/>
              <a:t>•	Посадка семян, выращивание рассады;</a:t>
            </a:r>
          </a:p>
          <a:p>
            <a:r>
              <a:rPr lang="ru-RU" dirty="0"/>
              <a:t>•	Ведение наблюдений и фиксация их в альбоме;</a:t>
            </a:r>
          </a:p>
          <a:p>
            <a:r>
              <a:rPr lang="ru-RU" dirty="0"/>
              <a:t>•	Получение муки из зерна;</a:t>
            </a:r>
          </a:p>
          <a:p>
            <a:r>
              <a:rPr lang="ru-RU" dirty="0"/>
              <a:t>•	Изучение свойств муки, теста;</a:t>
            </a:r>
          </a:p>
          <a:p>
            <a:endParaRPr lang="ru-RU" dirty="0"/>
          </a:p>
          <a:p>
            <a:pPr algn="just"/>
            <a:r>
              <a:rPr lang="ru-RU" dirty="0">
                <a:solidFill>
                  <a:schemeClr val="accent2"/>
                </a:solidFill>
              </a:rPr>
              <a:t>Этап создания продукта по проекту:</a:t>
            </a:r>
          </a:p>
          <a:p>
            <a:r>
              <a:rPr lang="ru-RU" dirty="0"/>
              <a:t>•	Фигурок из солёного теста;</a:t>
            </a:r>
          </a:p>
          <a:p>
            <a:r>
              <a:rPr lang="ru-RU" dirty="0" smtClean="0"/>
              <a:t>•</a:t>
            </a:r>
            <a:r>
              <a:rPr lang="ru-RU" dirty="0"/>
              <a:t>	Изготовление книги рецептов;</a:t>
            </a:r>
          </a:p>
          <a:p>
            <a:endParaRPr lang="ru-RU" dirty="0"/>
          </a:p>
          <a:p>
            <a:r>
              <a:rPr lang="ru-RU" dirty="0"/>
              <a:t>                       </a:t>
            </a:r>
            <a:r>
              <a:rPr lang="ru-RU" dirty="0">
                <a:solidFill>
                  <a:schemeClr val="accent2"/>
                </a:solidFill>
              </a:rPr>
              <a:t>Заключительный:</a:t>
            </a:r>
          </a:p>
          <a:p>
            <a:r>
              <a:rPr lang="ru-RU" dirty="0"/>
              <a:t>•	Обобщение результатов работы;</a:t>
            </a:r>
          </a:p>
          <a:p>
            <a:r>
              <a:rPr lang="ru-RU" dirty="0"/>
              <a:t>•	Оформление экспозиции поделок из теста</a:t>
            </a:r>
          </a:p>
        </p:txBody>
      </p:sp>
    </p:spTree>
    <p:extLst>
      <p:ext uri="{BB962C8B-B14F-4D97-AF65-F5344CB8AC3E}">
        <p14:creationId xmlns:p14="http://schemas.microsoft.com/office/powerpoint/2010/main" val="1929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29" y="1471445"/>
            <a:ext cx="3399934" cy="422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15" y="1471445"/>
            <a:ext cx="5533213" cy="4155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4604" y="430216"/>
            <a:ext cx="8295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Создание  МИНИМУЗЕЯ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075" y="1514088"/>
            <a:ext cx="3051075" cy="407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2" y="3792546"/>
            <a:ext cx="4020984" cy="3016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892" y="120818"/>
            <a:ext cx="7301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Образовательная деятельность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Администратор\Pictures\квн злаки\P19-02-15_16.40[0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4" y="794611"/>
            <a:ext cx="4104292" cy="3078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Pictures\фото\Самарцева\P19-03-14_16.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23" y="702557"/>
            <a:ext cx="4183722" cy="3137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дминистратор\Pictures\Бушидо\DSC_0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23" y="3872829"/>
            <a:ext cx="4404519" cy="2936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3" y="1311549"/>
            <a:ext cx="6208751" cy="465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81" y="296042"/>
            <a:ext cx="449262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46" y="3331342"/>
            <a:ext cx="4492625" cy="336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64" y="300730"/>
            <a:ext cx="6208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Продуктивная деятельность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479</Words>
  <Application>Microsoft Office PowerPoint</Application>
  <PresentationFormat>Произвольный</PresentationFormat>
  <Paragraphs>82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Грань</vt:lpstr>
      <vt:lpstr> Формирование экологической культуры у детей дошкольного возраста.</vt:lpstr>
      <vt:lpstr>Презентация PowerPoint</vt:lpstr>
      <vt:lpstr>Цель: Формирование у детей экологической культуры и экологического самосознания. Задачи: ОО «Познавательное развитие» - познакомить детей с особенностями жизни и развития растений, растущих в поле, огороде и цветниках. Воспитывать бережное отношение к хлебу, природе родного края. ОО «Речевое развитие» - формирование связной речи, обогащение словаря. ОО «Художественно- эстетическое развитие» - познакомить с творчеством художников – И.И Шишкина, Л.И. Левитана и композитора П.И Чайковского. ОО «Социально- коммуникативное развитие» -знакомство с профессиями сельского хозяйства, воспитывать экологически правильное поведение в природе и в быту. ОО «Физическое развитие» – формирование понимания важности ЗОЖ и правильного питания для здоровья человека.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Выращивание семян Пшеницы и Ржи.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самообразованию.  Тема: Формирование экологической культуры у детей дошкольного возраста</dc:title>
  <dc:creator>доу57</dc:creator>
  <cp:lastModifiedBy>user</cp:lastModifiedBy>
  <cp:revision>24</cp:revision>
  <dcterms:created xsi:type="dcterms:W3CDTF">2015-04-21T13:28:38Z</dcterms:created>
  <dcterms:modified xsi:type="dcterms:W3CDTF">2015-12-20T19:34:42Z</dcterms:modified>
</cp:coreProperties>
</file>