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.ru/data/forum/images/2011-05/35289373-22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kill.ru/images/2007/08/13/18825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kill.ru/images/2007/08/13/18825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3913" y="1628800"/>
            <a:ext cx="504336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Килограмм.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</a:t>
            </a:r>
            <a:endParaRPr lang="ru-RU" sz="6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891" y="4005064"/>
            <a:ext cx="4464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 математики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«Килограмм»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Серкова Елена Евгеньевна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школа № 83 с углублённым изучением японского и английского языков г. Санкт-Петербурга.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2165" y="353078"/>
            <a:ext cx="3221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УМК  «Школа  России»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7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9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http://www.gorobzor.ru/public/news/images/58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4" y="1556792"/>
            <a:ext cx="35076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nn.ru/data/forum/images/2011-05/35289373-22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032448" cy="454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001"/>
            <a:ext cx="8352928" cy="4135079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МАССА. ВЕЛИЧИНА.</a:t>
            </a:r>
            <a:br>
              <a:rPr lang="ru-RU" sz="8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КИЛОГРАММ.</a:t>
            </a:r>
            <a:endParaRPr lang="ru-RU" sz="8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21861"/>
              </p:ext>
            </p:extLst>
          </p:nvPr>
        </p:nvGraphicFramePr>
        <p:xfrm>
          <a:off x="1115615" y="495841"/>
          <a:ext cx="7632849" cy="434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106"/>
                <a:gridCol w="2944638"/>
                <a:gridCol w="2423105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</a:t>
                      </a:r>
                      <a:endParaRPr lang="ru-RU" sz="3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</a:t>
                      </a:r>
                      <a:endParaRPr lang="ru-RU" sz="3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 измерения</a:t>
                      </a:r>
                      <a:endParaRPr lang="ru-RU" sz="3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98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Propisi" pitchFamily="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1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 smtClean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1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1920" y="22048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98884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сантиметр</a:t>
            </a: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ropisi" pitchFamily="2" charset="0"/>
                <a:cs typeface="Times New Roman" pitchFamily="18" charset="0"/>
              </a:rPr>
              <a:t>см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Propisi" pitchFamily="2" charset="0"/>
              <a:ea typeface="Calibri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20486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3068960"/>
            <a:ext cx="2088232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8296" y="3068960"/>
            <a:ext cx="2088232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053634"/>
            <a:ext cx="25922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килограмм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Propisi" pitchFamily="2" charset="0"/>
              </a:rPr>
              <a:t>кг</a:t>
            </a:r>
            <a:endParaRPr lang="ru-RU" sz="4800" b="1" dirty="0">
              <a:solidFill>
                <a:srgbClr val="FF000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ÐµÐ·Ð½Ð°Ð¹ÐºÐ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5832648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незнайка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284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ÐµÐ·Ð½Ð°Ð¹ÐºÐ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5832648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Незнайка3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5131" y="5792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¼ÐµÑÑ Ð´Ð»Ð¸Ð½Ñ 1 ÐºÐ»Ð°ÑÑ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662473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0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60848"/>
            <a:ext cx="6552728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kill.ru/images/2007/08/13/1882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ÐÐ°ÑÑÐ¸Ð½ÐºÐ¸ Ð¿Ð¾ Ð·Ð°Ð¿ÑÐ¾ÑÑ ÑÐ±Ð»Ð¾ÐºÐ¾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ÐÐ°ÑÑÐ¸Ð½ÐºÐ¸ Ð¿Ð¾ Ð·Ð°Ð¿ÑÐ¾ÑÑ png Ð±Ð°Ð½Ð°Ð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9158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3096344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МАССА. ВЕЛИЧИНА.</a:t>
            </a:r>
            <a:endParaRPr lang="ru-RU" sz="9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kill.ru/images/2007/08/13/1882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ÐÐ°ÑÑÐ¸Ð½ÐºÐ¸ Ð¿Ð¾ Ð·Ð°Ð¿ÑÐ¾ÑÑ ÑÐ±Ð»Ð¾ÐºÐ¾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¿Ð¸ÑÐ¾Ð¶Ð½ÑÐµ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57500" cy="17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35118"/>
              </p:ext>
            </p:extLst>
          </p:nvPr>
        </p:nvGraphicFramePr>
        <p:xfrm>
          <a:off x="0" y="1196752"/>
          <a:ext cx="914400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Объект упаковщика для оболочки" showAsIcon="1" r:id="rId3" imgW="3245760" imgH="491040" progId="Package">
                  <p:embed/>
                </p:oleObj>
              </mc:Choice>
              <mc:Fallback>
                <p:oleObj name="Объект упаковщика для оболочки" showAsIcon="1" r:id="rId3" imgW="32457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96752"/>
                        <a:ext cx="9144000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59</Words>
  <Application>Microsoft Office PowerPoint</Application>
  <PresentationFormat>Экран (4:3)</PresentationFormat>
  <Paragraphs>28</Paragraphs>
  <Slides>12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МАССА</vt:lpstr>
      <vt:lpstr>Презентация PowerPoint</vt:lpstr>
      <vt:lpstr>МАССА. ВЕЛИЧИНА.</vt:lpstr>
      <vt:lpstr>Презентация PowerPoint</vt:lpstr>
      <vt:lpstr>Презентация PowerPoint</vt:lpstr>
      <vt:lpstr>Весы</vt:lpstr>
      <vt:lpstr>МАССА. ВЕЛИЧИНА. КИЛОГРАММ.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Серкова Елена Евгеньевна</cp:lastModifiedBy>
  <cp:revision>44</cp:revision>
  <dcterms:modified xsi:type="dcterms:W3CDTF">2019-04-15T18:09:22Z</dcterms:modified>
</cp:coreProperties>
</file>