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1" r:id="rId4"/>
    <p:sldId id="260" r:id="rId5"/>
    <p:sldId id="272" r:id="rId6"/>
    <p:sldId id="273" r:id="rId7"/>
    <p:sldId id="274" r:id="rId8"/>
    <p:sldId id="275" r:id="rId9"/>
    <p:sldId id="276" r:id="rId10"/>
    <p:sldId id="265" r:id="rId11"/>
    <p:sldId id="266" r:id="rId12"/>
    <p:sldId id="267" r:id="rId13"/>
    <p:sldId id="268" r:id="rId14"/>
    <p:sldId id="269" r:id="rId15"/>
    <p:sldId id="282" r:id="rId16"/>
    <p:sldId id="281" r:id="rId17"/>
    <p:sldId id="280" r:id="rId18"/>
    <p:sldId id="279" r:id="rId19"/>
    <p:sldId id="278" r:id="rId20"/>
    <p:sldId id="289" r:id="rId21"/>
    <p:sldId id="284" r:id="rId22"/>
    <p:sldId id="285" r:id="rId23"/>
    <p:sldId id="291" r:id="rId24"/>
    <p:sldId id="288" r:id="rId25"/>
    <p:sldId id="293" r:id="rId26"/>
    <p:sldId id="287" r:id="rId27"/>
    <p:sldId id="286" r:id="rId28"/>
    <p:sldId id="294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81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3B77-4815-4F6F-A74E-B9E17BF62F19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4E08E-F359-4350-A37B-AD1C13B33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7ADDD-EE19-497A-80C6-83B38BC847F6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2F11C-9F46-463B-B1C1-7252728DF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72B2-AA16-4B91-820E-014E321DB965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BE372-39A7-4E46-9F6F-E627E17BF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D77F-F4F7-4689-99C4-E73D46D6458A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AE5BA-9B76-4D41-A4F9-FB53183CEB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A1B60-EFB0-4B7B-A266-E428AED47970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FA402-10E6-40D0-89C6-ACDDC4C2E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82C6D-8EED-4AA4-BC3B-074D09051CE5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2EA13-15D6-4113-8394-BD850F63B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E43D-CC70-4D83-8ACE-8B00590D2499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8E5A9-4326-4424-80E2-32F250C32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1AE2-43F4-4C90-A4B2-1A0E4C72F680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3732-E732-4264-BEAF-DBD24A7C5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FDBD9-6F6C-423F-A5DF-451992442CB7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0E702-227F-4551-95CC-5B713ADD8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7623-9839-43D4-86B0-C80C63EA21A3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FC76-9E19-4606-A851-CA9766891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7DCB-F202-47AF-9E85-F6637BE1468F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23A1-1BD6-4274-B9B8-B817A39A5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DB4F9C-588E-4B10-99C5-221F1168B569}" type="datetimeFigureOut">
              <a:rPr lang="ru-RU"/>
              <a:pPr>
                <a:defRPr/>
              </a:pPr>
              <a:t>26.05.2015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32146E-15BC-47E6-85D0-336D675FF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5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-242888"/>
            <a:ext cx="9753601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642938" y="0"/>
            <a:ext cx="78581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образовательное учреждение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«Подгоренский детский сад № 2»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Подгоренского муниципального района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Воронежской области</a:t>
            </a:r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357188" y="2413000"/>
            <a:ext cx="83581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 dirty="0">
                <a:latin typeface="Bookman Old Style" pitchFamily="18" charset="0"/>
              </a:rPr>
              <a:t>«</a:t>
            </a:r>
            <a:r>
              <a:rPr lang="ru-RU" sz="3600" b="1" i="1" dirty="0" smtClean="0">
                <a:latin typeface="Bookman Old Style" pitchFamily="18" charset="0"/>
              </a:rPr>
              <a:t>Познавательно-экспериментальная </a:t>
            </a:r>
            <a:r>
              <a:rPr lang="ru-RU" sz="3600" b="1" i="1" dirty="0">
                <a:latin typeface="Bookman Old Style" pitchFamily="18" charset="0"/>
              </a:rPr>
              <a:t>деятельность в растительном мире»</a:t>
            </a:r>
          </a:p>
        </p:txBody>
      </p:sp>
      <p:sp>
        <p:nvSpPr>
          <p:cNvPr id="13318" name="Прямоугольник 7"/>
          <p:cNvSpPr>
            <a:spLocks noChangeArrowheads="1"/>
          </p:cNvSpPr>
          <p:nvPr/>
        </p:nvSpPr>
        <p:spPr bwMode="auto">
          <a:xfrm>
            <a:off x="4214813" y="57864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>
                <a:latin typeface="Bookman Old Style" pitchFamily="18" charset="0"/>
              </a:rPr>
              <a:t>Руководитель проекта:</a:t>
            </a:r>
          </a:p>
          <a:p>
            <a:pPr algn="r"/>
            <a:r>
              <a:rPr lang="ru-RU" sz="2400">
                <a:latin typeface="Bookman Old Style" pitchFamily="18" charset="0"/>
              </a:rPr>
              <a:t>Спицына О.В., воспитатель </a:t>
            </a:r>
            <a:r>
              <a:rPr lang="en-US" sz="2400">
                <a:latin typeface="Bookman Old Style" pitchFamily="18" charset="0"/>
              </a:rPr>
              <a:t>I</a:t>
            </a:r>
            <a:r>
              <a:rPr lang="ru-RU" sz="2400">
                <a:latin typeface="Bookman Old Style" pitchFamily="18" charset="0"/>
              </a:rPr>
              <a:t>КК</a:t>
            </a:r>
            <a:endParaRPr lang="en-US" sz="2400">
              <a:latin typeface="Bookman Old Style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User\Desktop\эксперим. по раститель. деят\SAM_0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14290"/>
            <a:ext cx="4429156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User\Desktop\эксперим. по раститель. деят\SAM_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143248"/>
            <a:ext cx="4462981" cy="3525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8143931" cy="5857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8215369" cy="5857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User\Desktop\эксперим. по раститель. деят\SAM_0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4303192" cy="3340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4" descr="C:\Users\User\Desktop\эксперим. по раститель. деят\SAM_0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143248"/>
            <a:ext cx="4548724" cy="3411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User\Desktop\эксперим. по раститель. деят\SAM_0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290"/>
            <a:ext cx="8001056" cy="6000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1714488"/>
            <a:ext cx="799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Сказкотерапия в экспериментальной деятельности.</a:t>
            </a:r>
            <a:endParaRPr lang="ru-RU" sz="6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17506" cy="3388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User\Desktop\эксперим. по раститель. деят\SAM_0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143248"/>
            <a:ext cx="4643975" cy="3482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User\Desktop\эксперим. по раститель. деят\SAM_0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501122" cy="6220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357166"/>
            <a:ext cx="8143932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User\Desktop\эксперим. по раститель. деят\SAM_0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1256"/>
            <a:ext cx="8572560" cy="6381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0" y="785813"/>
            <a:ext cx="9144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dirty="0">
                <a:solidFill>
                  <a:srgbClr val="7030A0"/>
                </a:solidFill>
                <a:latin typeface="Comic Sans MS" pitchFamily="66" charset="0"/>
              </a:rPr>
              <a:t>Наш </a:t>
            </a:r>
            <a:r>
              <a:rPr lang="ru-RU" sz="6000" dirty="0" smtClean="0">
                <a:solidFill>
                  <a:srgbClr val="7030A0"/>
                </a:solidFill>
                <a:latin typeface="Comic Sans MS" pitchFamily="66" charset="0"/>
              </a:rPr>
              <a:t>девиз:</a:t>
            </a:r>
            <a:endParaRPr lang="ru-RU" sz="60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6000" dirty="0">
                <a:solidFill>
                  <a:srgbClr val="7030A0"/>
                </a:solidFill>
                <a:latin typeface="Comic Sans MS" pitchFamily="66" charset="0"/>
              </a:rPr>
              <a:t>«Поиграем мы с </a:t>
            </a:r>
            <a:r>
              <a:rPr lang="ru-RU" sz="6000" dirty="0" smtClean="0">
                <a:solidFill>
                  <a:srgbClr val="7030A0"/>
                </a:solidFill>
                <a:latin typeface="Comic Sans MS" pitchFamily="66" charset="0"/>
              </a:rPr>
              <a:t>утра.</a:t>
            </a:r>
            <a:endParaRPr lang="ru-RU" sz="60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6000" dirty="0">
                <a:solidFill>
                  <a:srgbClr val="7030A0"/>
                </a:solidFill>
                <a:latin typeface="Comic Sans MS" pitchFamily="66" charset="0"/>
              </a:rPr>
              <a:t>Заниматься нам </a:t>
            </a:r>
            <a:r>
              <a:rPr lang="ru-RU" sz="6000" dirty="0" smtClean="0">
                <a:solidFill>
                  <a:srgbClr val="7030A0"/>
                </a:solidFill>
                <a:latin typeface="Comic Sans MS" pitchFamily="66" charset="0"/>
              </a:rPr>
              <a:t>пора,</a:t>
            </a:r>
            <a:endParaRPr lang="ru-RU" sz="60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6000" dirty="0">
                <a:solidFill>
                  <a:srgbClr val="7030A0"/>
                </a:solidFill>
                <a:latin typeface="Comic Sans MS" pitchFamily="66" charset="0"/>
              </a:rPr>
              <a:t>Но не лепкой и не чтеньем,</a:t>
            </a:r>
          </a:p>
          <a:p>
            <a:pPr algn="ctr"/>
            <a:r>
              <a:rPr lang="ru-RU" sz="6000" dirty="0">
                <a:solidFill>
                  <a:srgbClr val="7030A0"/>
                </a:solidFill>
                <a:latin typeface="Comic Sans MS" pitchFamily="66" charset="0"/>
              </a:rPr>
              <a:t>Ждет нас опыт и игра!»</a:t>
            </a:r>
          </a:p>
          <a:p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2643182"/>
            <a:ext cx="799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Огород на окне.</a:t>
            </a:r>
            <a:endParaRPr lang="ru-RU" sz="6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4517506" cy="3388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:\Users\User\Desktop\эксперим. по раститель. деят\SAM_09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68264"/>
            <a:ext cx="4517506" cy="3388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User\Desktop\эксперим. по раститель. деят\SAM_0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857784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C:\Users\User\Desktop\эксперим. по раститель. деят\SAM_0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071810"/>
            <a:ext cx="4731820" cy="3548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2643182"/>
            <a:ext cx="79984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Посадка цветов на участке.</a:t>
            </a:r>
            <a:endParaRPr lang="ru-RU" sz="6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18" y="571480"/>
            <a:ext cx="7841771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4348" y="2643182"/>
            <a:ext cx="79984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Заполнение календаря природы.</a:t>
            </a:r>
            <a:endParaRPr lang="ru-RU" sz="6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эксперим. по раститель. деят\SAM_0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437088" cy="628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User\Desktop\эксперим. по раститель. деят\SAM_0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8001055" cy="600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-285783" y="2967335"/>
            <a:ext cx="100727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SAM_0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3960812" cy="3240087"/>
          </a:xfrm>
          <a:prstGeom prst="rect">
            <a:avLst/>
          </a:prstGeom>
          <a:noFill/>
        </p:spPr>
      </p:pic>
      <p:pic>
        <p:nvPicPr>
          <p:cNvPr id="23556" name="Picture 4" descr="SAM_07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141663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27584" y="1916832"/>
            <a:ext cx="799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Опытническая деятельность.</a:t>
            </a:r>
            <a:endParaRPr lang="ru-RU" sz="7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эксперим. по раститель. деят\SAM_0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эксперим. по раститель. деят\SAM_0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эксперим. по раститель. деят\SAM_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эксперим. по раститель. деят\SAM_0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2071678"/>
            <a:ext cx="799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на участке.</a:t>
            </a:r>
            <a:endParaRPr lang="ru-RU" sz="6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89</Words>
  <Application>Microsoft Office PowerPoint</Application>
  <PresentationFormat>Экран (4:3)</PresentationFormat>
  <Paragraphs>20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Microsoft Office</cp:lastModifiedBy>
  <cp:revision>13</cp:revision>
  <dcterms:created xsi:type="dcterms:W3CDTF">2015-03-10T16:17:10Z</dcterms:created>
  <dcterms:modified xsi:type="dcterms:W3CDTF">2015-05-26T15:01:09Z</dcterms:modified>
</cp:coreProperties>
</file>