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5" r:id="rId5"/>
    <p:sldId id="260" r:id="rId6"/>
    <p:sldId id="266" r:id="rId7"/>
    <p:sldId id="279" r:id="rId8"/>
    <p:sldId id="264" r:id="rId9"/>
    <p:sldId id="268" r:id="rId10"/>
    <p:sldId id="273" r:id="rId11"/>
    <p:sldId id="269" r:id="rId12"/>
    <p:sldId id="278" r:id="rId13"/>
    <p:sldId id="274" r:id="rId14"/>
    <p:sldId id="280" r:id="rId15"/>
    <p:sldId id="27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2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48" d="100"/>
          <a:sy n="48" d="100"/>
        </p:scale>
        <p:origin x="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6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4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8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4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4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psiholog/290-vzaimodeystvie-detskogo-sada-i-shkoly-kak-edinogo-obrazovatelnogo-uchrezhdeniya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04984" cy="10801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города Воткинска Удмуртской республики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Звёздные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сестрички»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143512"/>
            <a:ext cx="3560440" cy="1214446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«Гномики»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Мартюшева Т. Н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 smtClean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195736" y="1340768"/>
            <a:ext cx="482453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6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58" y="911046"/>
            <a:ext cx="1071569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3" y="468350"/>
            <a:ext cx="3809494" cy="273661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" b="21497"/>
          <a:stretch/>
        </p:blipFill>
        <p:spPr>
          <a:xfrm>
            <a:off x="6226038" y="716903"/>
            <a:ext cx="2370271" cy="34044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21651" r="6994" b="21650"/>
          <a:stretch/>
        </p:blipFill>
        <p:spPr>
          <a:xfrm>
            <a:off x="3707904" y="3101375"/>
            <a:ext cx="2692278" cy="3381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4221088"/>
            <a:ext cx="432266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3205835" cy="244827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-1887" b="-1"/>
          <a:stretch/>
        </p:blipFill>
        <p:spPr>
          <a:xfrm>
            <a:off x="5292080" y="854533"/>
            <a:ext cx="3251841" cy="242333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 b="917"/>
          <a:stretch/>
        </p:blipFill>
        <p:spPr>
          <a:xfrm>
            <a:off x="3419872" y="3558790"/>
            <a:ext cx="3960440" cy="28999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513">
            <a:off x="6303506" y="513176"/>
            <a:ext cx="2088232" cy="307434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-486" r="4324" b="23355"/>
          <a:stretch/>
        </p:blipFill>
        <p:spPr>
          <a:xfrm>
            <a:off x="3419872" y="3933056"/>
            <a:ext cx="4307388" cy="25202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21651"/>
          <a:stretch/>
        </p:blipFill>
        <p:spPr>
          <a:xfrm rot="21049762">
            <a:off x="2990632" y="502091"/>
            <a:ext cx="2188576" cy="309651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764704"/>
            <a:ext cx="1579001" cy="184115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195736" y="1340768"/>
            <a:ext cx="482453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510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Самостоятельная художественная деятельность.</a:t>
            </a:r>
          </a:p>
          <a:p>
            <a:pPr algn="ctr"/>
            <a:r>
              <a:rPr lang="ru-RU" sz="2000" b="1" dirty="0" smtClean="0"/>
              <a:t>(Раскраски цветов).</a:t>
            </a:r>
            <a:endParaRPr lang="en-US" sz="2000" b="1" dirty="0" smtClean="0"/>
          </a:p>
        </p:txBody>
      </p:sp>
      <p:pic>
        <p:nvPicPr>
          <p:cNvPr id="12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76">
            <a:off x="7025246" y="4518614"/>
            <a:ext cx="1230761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629">
            <a:off x="3190457" y="1717790"/>
            <a:ext cx="1322924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8500" r="-486" b="18500"/>
          <a:stretch/>
        </p:blipFill>
        <p:spPr>
          <a:xfrm>
            <a:off x="5436096" y="432960"/>
            <a:ext cx="3168352" cy="358681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91" y="3429000"/>
            <a:ext cx="4692569" cy="263505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Конструирование «Книжка - малышка»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ru-RU" sz="2000" b="1" dirty="0" smtClean="0"/>
              <a:t>последовательность роста цветка)</a:t>
            </a:r>
            <a:endParaRPr lang="ru-RU" sz="2000" b="1" dirty="0"/>
          </a:p>
        </p:txBody>
      </p:sp>
      <p:pic>
        <p:nvPicPr>
          <p:cNvPr id="7" name="Picture 7" descr="C:\Users\user\Pictures\Без названия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286" t="11538"/>
          <a:stretch>
            <a:fillRect/>
          </a:stretch>
        </p:blipFill>
        <p:spPr bwMode="auto">
          <a:xfrm>
            <a:off x="611560" y="4581128"/>
            <a:ext cx="142876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8" y="853735"/>
            <a:ext cx="3429820" cy="21602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75322"/>
            <a:ext cx="3770117" cy="21170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17" r="15350" b="917"/>
          <a:stretch/>
        </p:blipFill>
        <p:spPr>
          <a:xfrm>
            <a:off x="4490647" y="3356992"/>
            <a:ext cx="4067494" cy="293530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3" descr="C:\Users\user\Pictures\Без названия (1)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t="15958" r="5813"/>
          <a:stretch>
            <a:fillRect/>
          </a:stretch>
        </p:blipFill>
        <p:spPr bwMode="auto">
          <a:xfrm>
            <a:off x="3491880" y="1960495"/>
            <a:ext cx="185738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56684" y="778871"/>
            <a:ext cx="1727176" cy="2782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1088"/>
            <a:ext cx="432266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28604"/>
            <a:ext cx="57864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ходе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Мы обобщили и обогатили опыт детей в сфере экологического воспитания путем применения различных методов и приемов.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 детей появились: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-интерес к узнаванию природы, особенностям жизни и развитию растений;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-желание самостоятельно выполнять поручения по уходу за растениями.</a:t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 период работы над проектом дети обогатили словарь и пополнили словарный запас названиями цветущих растений.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 ходе экспериментальной деятельности мы у детей развивали воображение, мышление, сформировали навыки элементарной исследовательской деятельности. </a:t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Дети стали бережно относиться к цветущим растениям,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научились передавать свои чувства в рисунках и поделках.</a:t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endParaRPr lang="ru-RU" dirty="0" smtClean="0">
              <a:cs typeface="Arial" pitchFamily="34" charset="0"/>
            </a:endParaRPr>
          </a:p>
        </p:txBody>
      </p:sp>
      <p:pic>
        <p:nvPicPr>
          <p:cNvPr id="5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480">
            <a:off x="242963" y="4223736"/>
            <a:ext cx="1213005" cy="16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481">
            <a:off x="745360" y="628994"/>
            <a:ext cx="1824137" cy="21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 b="917"/>
          <a:stretch/>
        </p:blipFill>
        <p:spPr>
          <a:xfrm flipH="1">
            <a:off x="467544" y="404664"/>
            <a:ext cx="3759465" cy="244827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2" y="409945"/>
            <a:ext cx="3816424" cy="244299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62" y="3573016"/>
            <a:ext cx="3833263" cy="244827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956000"/>
            <a:ext cx="157900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63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56684" y="778871"/>
            <a:ext cx="1727176" cy="2782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1088"/>
            <a:ext cx="432266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305342"/>
            <a:ext cx="53578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Тип проекта: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творческий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 smtClean="0"/>
              <a:t>Продолжительность проекта: </a:t>
            </a:r>
          </a:p>
          <a:p>
            <a:pPr>
              <a:buNone/>
            </a:pPr>
            <a:r>
              <a:rPr lang="ru-RU" sz="2000" dirty="0" smtClean="0"/>
              <a:t>Средней продолжительности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 smtClean="0"/>
              <a:t>Участники проекта:</a:t>
            </a:r>
          </a:p>
          <a:p>
            <a:pPr>
              <a:buNone/>
            </a:pPr>
            <a:r>
              <a:rPr lang="ru-RU" sz="2000" dirty="0" smtClean="0"/>
              <a:t>Воспитатель,  дети средней группы «Гномики»</a:t>
            </a: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Охватываемые образовательные области:</a:t>
            </a:r>
          </a:p>
          <a:p>
            <a:r>
              <a:rPr lang="ru-RU" sz="2000" dirty="0" smtClean="0"/>
              <a:t>Познание</a:t>
            </a:r>
          </a:p>
          <a:p>
            <a:r>
              <a:rPr lang="ru-RU" sz="2000" dirty="0" smtClean="0"/>
              <a:t>Коммуникация</a:t>
            </a:r>
          </a:p>
          <a:p>
            <a:r>
              <a:rPr lang="ru-RU" sz="2000" dirty="0" smtClean="0"/>
              <a:t>Социум </a:t>
            </a:r>
          </a:p>
          <a:p>
            <a:r>
              <a:rPr lang="ru-RU" sz="2000" dirty="0" smtClean="0"/>
              <a:t>Творчество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71481"/>
            <a:ext cx="55721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746">
            <a:off x="635411" y="765844"/>
            <a:ext cx="1432674" cy="18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790">
            <a:off x="6978354" y="4606774"/>
            <a:ext cx="1328197" cy="17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226" y="272809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14612" y="357166"/>
            <a:ext cx="6143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790">
            <a:off x="7552589" y="4939128"/>
            <a:ext cx="1328197" cy="17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4612" y="357166"/>
            <a:ext cx="6429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sz="2400" b="1" i="1" dirty="0" smtClean="0">
              <a:hlinkClick r:id="rId3"/>
            </a:endParaRPr>
          </a:p>
          <a:p>
            <a:pPr lvl="0" indent="-4572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028343"/>
            <a:ext cx="5643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Экологическое воспитание - одно из основных направлений в системе образования, это способ воздействия на чувства детей, их сознание, взгляды и представления.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 </a:t>
            </a:r>
            <a:br>
              <a:rPr lang="ru-RU" sz="20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      Цветы – это не только красота, но и часть живой природы, которую надо беречь и охранять, и, конечно же, знать. Знать строение цветка, его внешний вид, особенности, целебные свойства. </a:t>
            </a:r>
            <a:endParaRPr lang="ru-RU" sz="2000" dirty="0"/>
          </a:p>
        </p:txBody>
      </p:sp>
      <p:pic>
        <p:nvPicPr>
          <p:cNvPr id="10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69">
            <a:off x="699804" y="601009"/>
            <a:ext cx="1500198" cy="18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0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428605"/>
            <a:ext cx="56436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  <a:p>
            <a:r>
              <a:rPr lang="ru-RU" b="1" dirty="0" smtClean="0"/>
              <a:t> Ознакомление детей с прекрасным миром цветов: изучение особенностей строения цветов, формирование бережного отношения к растениям и создание условий для их роста.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lvl="0"/>
            <a:r>
              <a:rPr lang="ru-RU" b="1" i="1" dirty="0" smtClean="0"/>
              <a:t>1.Познакомить детей с особенностями жизни и развития цветущих растений.</a:t>
            </a:r>
          </a:p>
          <a:p>
            <a:pPr lvl="0"/>
            <a:r>
              <a:rPr lang="ru-RU" b="1" i="1" dirty="0" smtClean="0"/>
              <a:t>2.Формировать представление о том, что растение – это живой организм и нуждается в уходе.</a:t>
            </a:r>
          </a:p>
          <a:p>
            <a:pPr lvl="0"/>
            <a:r>
              <a:rPr lang="ru-RU" b="1" i="1" dirty="0" smtClean="0"/>
              <a:t>3.Способствовать у детей развитию познавательной активности.</a:t>
            </a:r>
          </a:p>
          <a:p>
            <a:pPr lvl="0"/>
            <a:r>
              <a:rPr lang="ru-RU" b="1" i="1" dirty="0" smtClean="0"/>
              <a:t>4.Помочь детям усвоить правила поведения и общения с миром природы.</a:t>
            </a:r>
          </a:p>
          <a:p>
            <a:pPr lvl="0"/>
            <a:r>
              <a:rPr lang="ru-RU" b="1" i="1" dirty="0" smtClean="0"/>
              <a:t>5.Формировать трудовые навыки и умения, воспитывать ответственность за порученное дело, привычку к трудовому усилию.</a:t>
            </a:r>
          </a:p>
          <a:p>
            <a:pPr lvl="0"/>
            <a:r>
              <a:rPr lang="ru-RU" b="1" i="1" dirty="0" smtClean="0"/>
              <a:t>6.Воспитывать интерес и бережное отношение к природе родного края.</a:t>
            </a:r>
          </a:p>
          <a:p>
            <a:endParaRPr lang="ru-RU" dirty="0"/>
          </a:p>
        </p:txBody>
      </p:sp>
      <p:pic>
        <p:nvPicPr>
          <p:cNvPr id="3074" name="Picture 2" descr="C:\Users\user\Pictures\depositphotos_34621923-stock-photo-cute-toon-ballerina-fairy-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157163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079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1500198" cy="18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1357322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57108"/>
              </p:ext>
            </p:extLst>
          </p:nvPr>
        </p:nvGraphicFramePr>
        <p:xfrm>
          <a:off x="3143240" y="428604"/>
          <a:ext cx="5643602" cy="612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 деятельности на разных этапах</a:t>
                      </a:r>
                      <a:r>
                        <a:rPr lang="ru-RU" sz="1600" baseline="0" dirty="0" smtClean="0"/>
                        <a:t>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Подготовительный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Выбор темы проекта, постановка целей и задач, подготовка методического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материала.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6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Основной, практический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Беседы, загадки, чтение художественной литературы, посадка семян, дидактические игры, наблюдение, художественно</a:t>
                      </a:r>
                      <a:r>
                        <a:rPr lang="ru-RU" sz="1600" baseline="0" dirty="0" smtClean="0"/>
                        <a:t> творческая деятельность, занятие и  т.д.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Контрольный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Высадка цветов в открытый грунт (на участке ДС)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1-2 неделя июня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Презентационный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Оформление хода проектной деятельности в виде презентации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792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786322"/>
            <a:ext cx="1584176" cy="18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476672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26876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6168" y="629072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8568" y="781472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3108" y="357166"/>
            <a:ext cx="635798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азвитие познавательного интереса детей, расширение представлений о цветущих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растениях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Положительно-эмоциональное и осознанное отношение к природе, к цветам, которые окружают ребенка. Цветы являются не только украшением Земли, но и целителями.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Готовность участвовать в практических делах по улучшению природной среды (посадка, уход за цветами).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навыков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культурного поведения в природе, умение беречь природу  и желание заботиться о ней.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000612"/>
            <a:ext cx="1643074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357167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Художественно-творческая деятельность детей.</a:t>
            </a:r>
          </a:p>
          <a:p>
            <a:pPr algn="ctr"/>
            <a:r>
              <a:rPr lang="ru-RU" sz="2000" dirty="0" smtClean="0"/>
              <a:t>Ручной труд «Цветок «Астра»»</a:t>
            </a:r>
            <a:endParaRPr lang="ru-RU" sz="2000" dirty="0"/>
          </a:p>
        </p:txBody>
      </p:sp>
      <p:pic>
        <p:nvPicPr>
          <p:cNvPr id="40967" name="Picture 7" descr="D:\музыкальные паузы\моя\4гр\IMG_20170622_09240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 rot="21164365">
            <a:off x="3728710" y="1062063"/>
            <a:ext cx="962244" cy="1550303"/>
          </a:xfrm>
          <a:prstGeom prst="rect">
            <a:avLst/>
          </a:prstGeom>
          <a:noFill/>
        </p:spPr>
      </p:pic>
      <p:pic>
        <p:nvPicPr>
          <p:cNvPr id="40969" name="Picture 9" descr="D:\музыкальные паузы\моя\4гр\IMG_20170622_092553.jpg"/>
          <p:cNvPicPr>
            <a:picLocks noChangeAspect="1" noChangeArrowheads="1"/>
          </p:cNvPicPr>
          <p:nvPr/>
        </p:nvPicPr>
        <p:blipFill>
          <a:blip r:embed="rId3" cstate="print"/>
          <a:srcRect l="13889" r="6944"/>
          <a:stretch>
            <a:fillRect/>
          </a:stretch>
        </p:blipFill>
        <p:spPr bwMode="auto">
          <a:xfrm rot="1372950">
            <a:off x="7304980" y="4896215"/>
            <a:ext cx="856471" cy="1548440"/>
          </a:xfrm>
          <a:prstGeom prst="rect">
            <a:avLst/>
          </a:prstGeom>
          <a:noFill/>
        </p:spPr>
      </p:pic>
      <p:pic>
        <p:nvPicPr>
          <p:cNvPr id="40970" name="Picture 10" descr="D:\музыкальные паузы\моя\4гр\IMG_20170622_09250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9722" b="4167"/>
          <a:stretch>
            <a:fillRect/>
          </a:stretch>
        </p:blipFill>
        <p:spPr bwMode="auto">
          <a:xfrm rot="570919">
            <a:off x="5255080" y="1152380"/>
            <a:ext cx="976886" cy="160378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0" t="28349" r="-486" b="651"/>
          <a:stretch/>
        </p:blipFill>
        <p:spPr>
          <a:xfrm rot="20969003">
            <a:off x="389874" y="1000448"/>
            <a:ext cx="3045617" cy="376219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r="3257" b="9052"/>
          <a:stretch/>
        </p:blipFill>
        <p:spPr>
          <a:xfrm rot="406728">
            <a:off x="6507712" y="1158727"/>
            <a:ext cx="2357564" cy="344563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25" b="22700"/>
          <a:stretch/>
        </p:blipFill>
        <p:spPr>
          <a:xfrm>
            <a:off x="3431653" y="2556873"/>
            <a:ext cx="3079152" cy="405253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195736" y="1340768"/>
            <a:ext cx="482453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35824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Посадка рассады цветов «Астры»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www.maya.tv/de/sites/maya_de/files/char-wil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625">
            <a:off x="448915" y="4739365"/>
            <a:ext cx="1327082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122">
            <a:off x="7109358" y="3781668"/>
            <a:ext cx="1428760" cy="16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11811"/>
          <a:stretch/>
        </p:blipFill>
        <p:spPr>
          <a:xfrm>
            <a:off x="694842" y="880889"/>
            <a:ext cx="3492938" cy="23530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97" y="3610249"/>
            <a:ext cx="4676851" cy="294903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722"/>
          <a:stretch/>
        </p:blipFill>
        <p:spPr>
          <a:xfrm>
            <a:off x="4716016" y="923667"/>
            <a:ext cx="3591800" cy="236709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56684" y="778871"/>
            <a:ext cx="1727176" cy="2782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1088"/>
            <a:ext cx="432266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0406" y="285728"/>
            <a:ext cx="2500330" cy="136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Посадка цветочных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семян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C:\Users\user\Pictures\Без названия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4286" t="15385"/>
          <a:stretch>
            <a:fillRect/>
          </a:stretch>
        </p:blipFill>
        <p:spPr bwMode="auto">
          <a:xfrm>
            <a:off x="4384457" y="1506622"/>
            <a:ext cx="135732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763" b="2320"/>
          <a:stretch/>
        </p:blipFill>
        <p:spPr>
          <a:xfrm>
            <a:off x="268765" y="307735"/>
            <a:ext cx="3573027" cy="325356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3800" r="1385" b="20601"/>
          <a:stretch/>
        </p:blipFill>
        <p:spPr>
          <a:xfrm>
            <a:off x="6156684" y="337849"/>
            <a:ext cx="2346179" cy="318726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-1887" r="10625" b="2318"/>
          <a:stretch/>
        </p:blipFill>
        <p:spPr>
          <a:xfrm>
            <a:off x="3190476" y="3597533"/>
            <a:ext cx="3480189" cy="28078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3" name="Picture 2" descr="http://www.maya.tv/de/sites/maya_de/files/char-may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122">
            <a:off x="7051401" y="4163399"/>
            <a:ext cx="1428760" cy="16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244</Words>
  <Application>Microsoft Office PowerPoint</Application>
  <PresentationFormat>Экран (4:3)</PresentationFormat>
  <Paragraphs>98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Тема Office</vt:lpstr>
      <vt:lpstr>  Муниципальное бюджетное дошкольное образовательное учреждение детский сад №1                                      города Воткинска Удмуртской республики                                 «Звёздные сестрички»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Конструирование «Книжка - малышка» (последовательность роста цветка)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Администратор</cp:lastModifiedBy>
  <cp:revision>144</cp:revision>
  <dcterms:created xsi:type="dcterms:W3CDTF">2014-08-12T18:36:10Z</dcterms:created>
  <dcterms:modified xsi:type="dcterms:W3CDTF">2019-09-11T06:19:27Z</dcterms:modified>
</cp:coreProperties>
</file>