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7A1187-1BD6-436C-BB48-4F49AA82543A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232B3C-6D25-4346-B879-7C16C7A98B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1722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80728"/>
            <a:ext cx="7272808" cy="10801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«КУКОЛЬНЫЙ ДОМИК»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tya\Desktop\мастер класс\20180703_19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69127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08235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Для создания кукольного домика нам понадобятся: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1.две одинаковые коробки из-под обуви;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2.клей карандаш, канцелярский нож, ножницы;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3.распечатанные листы А4 с различными рисунками (что кому нравится);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4.крышки от пластиковых бутылочек (для создания бра), пуговица,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коктейльная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трубочка (кран), спичечные коробки (мебель на кухне) и другое.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8219256" cy="34049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Берем крышки от  коробок и обклеиваем их: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tya\Desktop\мастер класс\20180630_19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240360" cy="2054353"/>
          </a:xfrm>
          <a:prstGeom prst="rect">
            <a:avLst/>
          </a:prstGeom>
          <a:noFill/>
        </p:spPr>
      </p:pic>
      <p:pic>
        <p:nvPicPr>
          <p:cNvPr id="2051" name="Picture 3" descr="C:\Users\Katya\Desktop\мастер класс\20180630_19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2811145" cy="2558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8215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получилось так: одна крышка под бассейн, другая под столовую на улице.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atya\Desktop\мастер класс\20180630_20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555560" cy="4348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628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Далее: обклеим коробку с обеих сторон: внутренняя отделка + наружная, вырезаем окна и приклеиваем занавески.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atya\Desktop\мастер класс\20180630_19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192688" cy="450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Обратная сторона коробки…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atya\Desktop\мастер класс\20180701_173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55272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58417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Аналогично делаем нижний этаж – кухню; добавляем мебель, сделанную из спичечных коробков, обклеенных бумагой…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atya\Desktop\мастер класс\20180630_19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480720" cy="4744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58417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Соединяем все детали, добавляем мебель (у меня была) и наш кукольный домик готов.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Фантазируйте и у Вас всё получится!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atya\Desktop\мастер класс\20180703_19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91276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99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         МАСТЕР - КЛАСС</vt:lpstr>
      <vt:lpstr>                  Для создания кукольного домика нам понадобятся:  1.две одинаковые коробки из-под обуви; 2.клей карандаш, канцелярский нож, ножницы; 3.распечатанные листы А4 с различными рисунками (что кому нравится); 4.крышки от пластиковых бутылочек (для создания бра), пуговица, коктейльная трубочка (кран), спичечные коробки (мебель на кухне) и другое. </vt:lpstr>
      <vt:lpstr>У меня получилось так: одна крышка под бассейн, другая под столовую на улице. </vt:lpstr>
      <vt:lpstr>Далее: обклеим коробку с обеих сторон: внутренняя отделка + наружная, вырезаем окна и приклеиваем занавески.</vt:lpstr>
      <vt:lpstr>Обратная сторона коробки…</vt:lpstr>
      <vt:lpstr>Аналогично делаем нижний этаж – кухню; добавляем мебель, сделанную из спичечных коробков, обклеенных бумагой…</vt:lpstr>
      <vt:lpstr>Соединяем все детали, добавляем мебель (у меня была) и наш кукольный домик готов. Фантазируйте и у Вас всё получится!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МАСТЕР - КЛАСС</dc:title>
  <dc:creator>Katya</dc:creator>
  <cp:lastModifiedBy>Katya</cp:lastModifiedBy>
  <cp:revision>9</cp:revision>
  <dcterms:created xsi:type="dcterms:W3CDTF">2019-09-08T14:31:49Z</dcterms:created>
  <dcterms:modified xsi:type="dcterms:W3CDTF">2019-09-08T15:27:35Z</dcterms:modified>
</cp:coreProperties>
</file>