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4" r:id="rId5"/>
    <p:sldId id="265" r:id="rId6"/>
    <p:sldId id="259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61" autoAdjust="0"/>
    <p:restoredTop sz="94660"/>
  </p:normalViewPr>
  <p:slideViewPr>
    <p:cSldViewPr>
      <p:cViewPr>
        <p:scale>
          <a:sx n="50" d="100"/>
          <a:sy n="50" d="100"/>
        </p:scale>
        <p:origin x="-2064" y="-6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05.09.2019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"Личный вклад в повышение качества образования"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Гаврилко Сергей Иванович- учитель физической культуры МОУ Климоуцевской СОШ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2485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Нет лучше моей работы, счастливей </a:t>
            </a:r>
            <a:r>
              <a:rPr lang="ru-RU" smtClean="0"/>
              <a:t>и радостней нет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444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81128"/>
            <a:ext cx="8443664" cy="2088232"/>
          </a:xfrm>
        </p:spPr>
        <p:txBody>
          <a:bodyPr/>
          <a:lstStyle/>
          <a:p>
            <a:r>
              <a:rPr lang="ru-RU" dirty="0" smtClean="0"/>
              <a:t>ЭТО сладкое слово – Победа….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620688"/>
            <a:ext cx="2539008" cy="3672409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На физкультуре успевают все. Те , кто не </a:t>
            </a:r>
            <a:r>
              <a:rPr lang="ru-RU" dirty="0"/>
              <a:t>может освоить </a:t>
            </a:r>
          </a:p>
          <a:p>
            <a:r>
              <a:rPr lang="ru-RU" dirty="0"/>
              <a:t>м</a:t>
            </a:r>
            <a:r>
              <a:rPr lang="ru-RU" dirty="0" smtClean="0"/>
              <a:t>атематику или английский вполне себе победители в спортзале.</a:t>
            </a:r>
            <a:endParaRPr lang="ru-RU" dirty="0"/>
          </a:p>
        </p:txBody>
      </p:sp>
      <p:pic>
        <p:nvPicPr>
          <p:cNvPr id="1026" name="Picture 2" descr="C:\Users\Natali777\Desktop\выпускники\выпускники\спорт.кубки 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829" y="0"/>
            <a:ext cx="6108171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636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Главное найти, те струны души, которые отзовутся на твои призывы и… из просто пацанов сделают победителей</a:t>
            </a:r>
            <a:endParaRPr lang="ru-RU" dirty="0"/>
          </a:p>
        </p:txBody>
      </p:sp>
      <p:pic>
        <p:nvPicPr>
          <p:cNvPr id="2050" name="Picture 2" descr="C:\Users\Natali777\Desktop\выпускники\выпускники\IMG_20170213_1322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427090"/>
            <a:ext cx="56896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96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8016" cy="6892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1348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 тогда, уходя из школы кто –то  из ребят обязательно </a:t>
            </a:r>
            <a:r>
              <a:rPr lang="ru-RU" dirty="0" err="1" smtClean="0"/>
              <a:t>напишет:»школа</a:t>
            </a:r>
            <a:r>
              <a:rPr lang="ru-RU" dirty="0" smtClean="0"/>
              <a:t>, я тебя люблю»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43454"/>
            <a:ext cx="6552727" cy="4914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1516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4555232" cy="838200"/>
          </a:xfrm>
        </p:spPr>
        <p:txBody>
          <a:bodyPr/>
          <a:lstStyle/>
          <a:p>
            <a:r>
              <a:rPr lang="ru-RU" dirty="0" smtClean="0"/>
              <a:t>…это взаимность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4483224" cy="4525963"/>
          </a:xfrm>
        </p:spPr>
        <p:txBody>
          <a:bodyPr/>
          <a:lstStyle/>
          <a:p>
            <a:r>
              <a:rPr lang="ru-RU" dirty="0" smtClean="0"/>
              <a:t>Моим ребятам мало 3-х часов в неделю. На переменах и после уроков –они на школьном стадионе.</a:t>
            </a:r>
            <a:endParaRPr lang="ru-RU" dirty="0"/>
          </a:p>
        </p:txBody>
      </p:sp>
      <p:pic>
        <p:nvPicPr>
          <p:cNvPr id="3074" name="Picture 2" descr="C:\Users\Natali777\Desktop\выпускники\выпускники\IMG-20170524-WA0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4" y="188640"/>
            <a:ext cx="38576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566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933056"/>
            <a:ext cx="11945416" cy="2924944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На уроках бывают гости и от ответственности</a:t>
            </a:r>
          </a:p>
          <a:p>
            <a:r>
              <a:rPr lang="ru-RU" dirty="0" smtClean="0"/>
              <a:t> еще интереснее</a:t>
            </a:r>
            <a:endParaRPr lang="ru-RU" dirty="0"/>
          </a:p>
        </p:txBody>
      </p:sp>
      <p:pic>
        <p:nvPicPr>
          <p:cNvPr id="4098" name="Picture 2" descr="C:\Users\Natali777\Desktop\выпускники\выпускники\день МЧС 0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260299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350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Соревнования </a:t>
            </a:r>
          </a:p>
          <a:p>
            <a:r>
              <a:rPr lang="ru-RU" dirty="0" smtClean="0"/>
              <a:t>Воспитывают</a:t>
            </a:r>
          </a:p>
          <a:p>
            <a:r>
              <a:rPr lang="ru-RU" dirty="0" smtClean="0"/>
              <a:t> дух </a:t>
            </a:r>
          </a:p>
          <a:p>
            <a:r>
              <a:rPr lang="ru-RU" dirty="0" smtClean="0"/>
              <a:t>победителей</a:t>
            </a:r>
            <a:endParaRPr lang="ru-RU" dirty="0"/>
          </a:p>
        </p:txBody>
      </p:sp>
      <p:pic>
        <p:nvPicPr>
          <p:cNvPr id="5122" name="Picture 2" descr="C:\Users\Natali777\Desktop\выпускники\выпускники\день МЧС 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080" y="0"/>
            <a:ext cx="5709920" cy="428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95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Natali777\Desktop\выпускники\выпускники\день МЧС 0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2173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29</TotalTime>
  <Words>128</Words>
  <Application>Microsoft Office PowerPoint</Application>
  <PresentationFormat>Экран (4:3)</PresentationFormat>
  <Paragraphs>19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"Личный вклад в повышение качества образования"</vt:lpstr>
      <vt:lpstr>ЭТО сладкое слово – Победа….</vt:lpstr>
      <vt:lpstr>Презентация PowerPoint</vt:lpstr>
      <vt:lpstr>Презентация PowerPoint</vt:lpstr>
      <vt:lpstr>И тогда, уходя из школы кто –то  из ребят обязательно напишет:»школа, я тебя люблю»</vt:lpstr>
      <vt:lpstr>…это взаимность</vt:lpstr>
      <vt:lpstr>Презентация PowerPoint</vt:lpstr>
      <vt:lpstr>Презентация PowerPoint</vt:lpstr>
      <vt:lpstr>Презентация PowerPoint</vt:lpstr>
      <vt:lpstr>Нет лучше моей работы, счастливей и радостней нет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"Личный вклад в повышение качества образования"</dc:title>
  <dc:creator>Natali777</dc:creator>
  <cp:lastModifiedBy>Natali777</cp:lastModifiedBy>
  <cp:revision>5</cp:revision>
  <dcterms:created xsi:type="dcterms:W3CDTF">2019-09-05T13:12:51Z</dcterms:created>
  <dcterms:modified xsi:type="dcterms:W3CDTF">2019-09-05T13:57:20Z</dcterms:modified>
</cp:coreProperties>
</file>