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68" r:id="rId4"/>
    <p:sldId id="274" r:id="rId5"/>
    <p:sldId id="266" r:id="rId6"/>
    <p:sldId id="265" r:id="rId7"/>
    <p:sldId id="282" r:id="rId8"/>
    <p:sldId id="294" r:id="rId9"/>
    <p:sldId id="264" r:id="rId10"/>
    <p:sldId id="263" r:id="rId11"/>
    <p:sldId id="262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0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8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7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6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2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9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8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1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6401-890B-4B19-8D87-572F5B8C5AE4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6389-2B16-4216-85CC-A2EA8225F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340" y="760020"/>
            <a:ext cx="9144000" cy="1805049"/>
          </a:xfrm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 странам и континентам</a:t>
            </a:r>
            <a:endParaRPr lang="ru-RU" b="1" dirty="0">
              <a:ln w="10160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725" y="1662545"/>
            <a:ext cx="5313218" cy="531321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339" y="3500250"/>
            <a:ext cx="5937661" cy="325596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i="1" dirty="0" smtClean="0">
                <a:solidFill>
                  <a:srgbClr val="002060"/>
                </a:solidFill>
              </a:rPr>
              <a:t>Презентация к тематической недели 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 подготовительной группе.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воспитатель МБДОУ д/с №4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г.Вяземский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Хабаровского края: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Кучерявая Марина Витальевна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47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5711">
            <a:off x="5820227" y="506550"/>
            <a:ext cx="6175128" cy="3859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16" y="3595706"/>
            <a:ext cx="4871298" cy="3262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61" y="0"/>
            <a:ext cx="54579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Слон занимает в культуре Индии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очень </a:t>
            </a:r>
            <a:r>
              <a:rPr lang="ru-RU" sz="2400" dirty="0">
                <a:solidFill>
                  <a:srgbClr val="002060"/>
                </a:solidFill>
              </a:rPr>
              <a:t>большое место, </a:t>
            </a:r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это связано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не </a:t>
            </a:r>
            <a:r>
              <a:rPr lang="ru-RU" sz="2400" dirty="0">
                <a:solidFill>
                  <a:srgbClr val="002060"/>
                </a:solidFill>
              </a:rPr>
              <a:t>только с тем, </a:t>
            </a:r>
            <a:r>
              <a:rPr lang="ru-RU" sz="2400" dirty="0" smtClean="0">
                <a:solidFill>
                  <a:srgbClr val="002060"/>
                </a:solidFill>
              </a:rPr>
              <a:t>что </a:t>
            </a:r>
            <a:r>
              <a:rPr lang="ru-RU" sz="2400" dirty="0">
                <a:solidFill>
                  <a:srgbClr val="002060"/>
                </a:solidFill>
              </a:rPr>
              <a:t>он является самым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крупным животным, но </a:t>
            </a:r>
            <a:r>
              <a:rPr lang="ru-RU" sz="2400" dirty="0">
                <a:solidFill>
                  <a:srgbClr val="002060"/>
                </a:solidFill>
              </a:rPr>
              <a:t>и с его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интеллектуальными </a:t>
            </a:r>
            <a:r>
              <a:rPr lang="ru-RU" sz="2400" dirty="0">
                <a:solidFill>
                  <a:srgbClr val="002060"/>
                </a:solidFill>
              </a:rPr>
              <a:t>качествами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особенностями характера, </a:t>
            </a:r>
            <a:r>
              <a:rPr lang="ru-RU" sz="2400" dirty="0" smtClean="0">
                <a:solidFill>
                  <a:srgbClr val="002060"/>
                </a:solidFill>
              </a:rPr>
              <a:t>а </a:t>
            </a:r>
            <a:r>
              <a:rPr lang="ru-RU" sz="2400" dirty="0">
                <a:solidFill>
                  <a:srgbClr val="002060"/>
                </a:solidFill>
              </a:rPr>
              <a:t>отличная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память </a:t>
            </a:r>
            <a:r>
              <a:rPr lang="ru-RU" sz="2400" dirty="0">
                <a:solidFill>
                  <a:srgbClr val="002060"/>
                </a:solidFill>
              </a:rPr>
              <a:t>слонов вошла в поговорку.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Слон </a:t>
            </a:r>
            <a:r>
              <a:rPr lang="ru-RU" sz="2400" dirty="0">
                <a:solidFill>
                  <a:srgbClr val="002060"/>
                </a:solidFill>
              </a:rPr>
              <a:t>как символ для Индии </a:t>
            </a:r>
            <a:r>
              <a:rPr lang="ru-RU" sz="2400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это </a:t>
            </a:r>
            <a:r>
              <a:rPr lang="ru-RU" sz="2400" dirty="0">
                <a:solidFill>
                  <a:srgbClr val="002060"/>
                </a:solidFill>
              </a:rPr>
              <a:t>в первую очередь символ мудрости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и доброты.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6558">
            <a:off x="6708037" y="725843"/>
            <a:ext cx="5051699" cy="3366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9" y="3522000"/>
            <a:ext cx="5797574" cy="3257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130" y="237506"/>
            <a:ext cx="63977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Й</a:t>
            </a:r>
            <a:r>
              <a:rPr lang="ru-RU" sz="2400" dirty="0" smtClean="0">
                <a:solidFill>
                  <a:srgbClr val="002060"/>
                </a:solidFill>
              </a:rPr>
              <a:t>ога </a:t>
            </a:r>
            <a:r>
              <a:rPr lang="ru-RU" sz="2400" dirty="0">
                <a:solidFill>
                  <a:srgbClr val="002060"/>
                </a:solidFill>
              </a:rPr>
              <a:t>в Индии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это стиль жизни 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Это не только </a:t>
            </a:r>
            <a:r>
              <a:rPr lang="ru-RU" sz="2400" dirty="0">
                <a:solidFill>
                  <a:srgbClr val="002060"/>
                </a:solidFill>
              </a:rPr>
              <a:t>физические упражнения,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а </a:t>
            </a:r>
            <a:r>
              <a:rPr lang="ru-RU" sz="2400" dirty="0">
                <a:solidFill>
                  <a:srgbClr val="002060"/>
                </a:solidFill>
              </a:rPr>
              <a:t>распорядок </a:t>
            </a:r>
            <a:r>
              <a:rPr lang="ru-RU" sz="2400" dirty="0" smtClean="0">
                <a:solidFill>
                  <a:srgbClr val="002060"/>
                </a:solidFill>
              </a:rPr>
              <a:t>дня,</a:t>
            </a:r>
            <a:r>
              <a:rPr lang="ru-RU" sz="2400" dirty="0">
                <a:solidFill>
                  <a:srgbClr val="002060"/>
                </a:solidFill>
              </a:rPr>
              <a:t> йога </a:t>
            </a:r>
            <a:r>
              <a:rPr lang="ru-RU" sz="2400" dirty="0" smtClean="0">
                <a:solidFill>
                  <a:srgbClr val="002060"/>
                </a:solidFill>
              </a:rPr>
              <a:t>подразумевает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правильное </a:t>
            </a:r>
            <a:r>
              <a:rPr lang="ru-RU" sz="2400" dirty="0" smtClean="0">
                <a:solidFill>
                  <a:srgbClr val="002060"/>
                </a:solidFill>
              </a:rPr>
              <a:t>питание </a:t>
            </a:r>
            <a:r>
              <a:rPr lang="ru-RU" sz="2400" dirty="0">
                <a:solidFill>
                  <a:srgbClr val="002060"/>
                </a:solidFill>
              </a:rPr>
              <a:t>и отказ от </a:t>
            </a:r>
            <a:r>
              <a:rPr lang="ru-RU" sz="2400" dirty="0" smtClean="0">
                <a:solidFill>
                  <a:srgbClr val="002060"/>
                </a:solidFill>
              </a:rPr>
              <a:t>вредных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привычек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Основная цель йогов —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оздоровление организма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 изменение образа жизни в лучшую сторону. </a:t>
            </a:r>
          </a:p>
        </p:txBody>
      </p:sp>
    </p:spTree>
    <p:extLst>
      <p:ext uri="{BB962C8B-B14F-4D97-AF65-F5344CB8AC3E}">
        <p14:creationId xmlns:p14="http://schemas.microsoft.com/office/powerpoint/2010/main" val="347226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291268">
            <a:off x="-1175004" y="2571746"/>
            <a:ext cx="1400011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ru-RU" sz="9600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Мечтайте о</a:t>
            </a:r>
            <a:r>
              <a:rPr lang="ru-RU" sz="96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9600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путешествиях</a:t>
            </a:r>
            <a:r>
              <a:rPr lang="ru-RU" sz="96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!</a:t>
            </a:r>
            <a:endParaRPr lang="ru-RU" sz="9600" dirty="0">
              <a:ln>
                <a:solidFill>
                  <a:srgbClr val="00B0F0"/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48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62" y="369103"/>
            <a:ext cx="6809262" cy="4552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2540" y="5617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9388" y="4232035"/>
            <a:ext cx="36760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Индия</a:t>
            </a:r>
            <a:endParaRPr lang="ru-RU" sz="96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55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537" y="118754"/>
            <a:ext cx="3894118" cy="30287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581" y="311768"/>
            <a:ext cx="4173017" cy="2347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27" y="4100975"/>
            <a:ext cx="3438154" cy="2578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232" y="3024589"/>
            <a:ext cx="3711286" cy="2783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169" y="3308297"/>
            <a:ext cx="4495058" cy="3371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963" y="311768"/>
            <a:ext cx="388189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 Индии </a:t>
            </a:r>
            <a:r>
              <a:rPr lang="ru-RU" sz="2000" dirty="0" smtClean="0">
                <a:solidFill>
                  <a:srgbClr val="002060"/>
                </a:solidFill>
              </a:rPr>
              <a:t>расположено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множество </a:t>
            </a:r>
            <a:r>
              <a:rPr lang="ru-RU" sz="2000" dirty="0" smtClean="0">
                <a:solidFill>
                  <a:srgbClr val="002060"/>
                </a:solidFill>
              </a:rPr>
              <a:t>красивых дворцов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великолепных </a:t>
            </a:r>
            <a:r>
              <a:rPr lang="ru-RU" sz="2000" dirty="0" smtClean="0">
                <a:solidFill>
                  <a:srgbClr val="002060"/>
                </a:solidFill>
              </a:rPr>
              <a:t>по-своему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– будь то яркие цвета, </a:t>
            </a:r>
            <a:r>
              <a:rPr lang="ru-RU" sz="2000" dirty="0" smtClean="0">
                <a:solidFill>
                  <a:srgbClr val="002060"/>
                </a:solidFill>
              </a:rPr>
              <a:t>арки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и купола, или красивые сады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Многие из дворцов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>
                <a:solidFill>
                  <a:srgbClr val="002060"/>
                </a:solidFill>
              </a:rPr>
              <a:t>по-прежнему </a:t>
            </a:r>
            <a:r>
              <a:rPr lang="ru-RU" sz="2000" dirty="0" smtClean="0">
                <a:solidFill>
                  <a:srgbClr val="002060"/>
                </a:solidFill>
              </a:rPr>
              <a:t>являются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резиденциями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королевских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семей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другие были </a:t>
            </a:r>
            <a:r>
              <a:rPr lang="ru-RU" sz="2000" dirty="0">
                <a:solidFill>
                  <a:srgbClr val="002060"/>
                </a:solidFill>
              </a:rPr>
              <a:t>превращены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в роскошные отели.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5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25" y="3704657"/>
            <a:ext cx="7154775" cy="2945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625" y="3428999"/>
            <a:ext cx="4480898" cy="2799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13" y="622558"/>
            <a:ext cx="4334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Я</a:t>
            </a:r>
            <a:r>
              <a:rPr lang="ru-RU" sz="3200" dirty="0" smtClean="0">
                <a:solidFill>
                  <a:srgbClr val="002060"/>
                </a:solidFill>
              </a:rPr>
              <a:t>рким представителем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Индийской архитектуры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являются </a:t>
            </a:r>
            <a:r>
              <a:rPr lang="ru-RU" sz="3200" dirty="0">
                <a:solidFill>
                  <a:srgbClr val="002060"/>
                </a:solidFill>
              </a:rPr>
              <a:t>роскошные </a:t>
            </a:r>
            <a:r>
              <a:rPr lang="ru-RU" sz="3200" dirty="0" smtClean="0">
                <a:solidFill>
                  <a:srgbClr val="002060"/>
                </a:solidFill>
              </a:rPr>
              <a:t>плавающие дворцы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710" y="238564"/>
            <a:ext cx="7293758" cy="29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8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3314">
            <a:off x="5034695" y="73063"/>
            <a:ext cx="2489713" cy="3730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5041">
            <a:off x="9069483" y="228577"/>
            <a:ext cx="2021597" cy="3032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588" y="3261082"/>
            <a:ext cx="4411737" cy="326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85" y="175114"/>
            <a:ext cx="477342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Женская </a:t>
            </a:r>
            <a:r>
              <a:rPr lang="ru-RU" sz="2000" b="1" dirty="0">
                <a:solidFill>
                  <a:srgbClr val="002060"/>
                </a:solidFill>
              </a:rPr>
              <a:t>индийская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b="1" dirty="0">
                <a:solidFill>
                  <a:srgbClr val="002060"/>
                </a:solidFill>
              </a:rPr>
              <a:t>одежда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— </a:t>
            </a:r>
            <a:r>
              <a:rPr lang="ru-RU" sz="2000" dirty="0">
                <a:solidFill>
                  <a:srgbClr val="002060"/>
                </a:solidFill>
              </a:rPr>
              <a:t>это настоящее произведение </a:t>
            </a:r>
            <a:r>
              <a:rPr lang="ru-RU" sz="2000" dirty="0" smtClean="0">
                <a:solidFill>
                  <a:srgbClr val="002060"/>
                </a:solidFill>
              </a:rPr>
              <a:t>искусства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всегда поражала своей </a:t>
            </a:r>
            <a:r>
              <a:rPr lang="ru-RU" sz="2000" dirty="0" smtClean="0">
                <a:solidFill>
                  <a:srgbClr val="002060"/>
                </a:solidFill>
              </a:rPr>
              <a:t>красочностью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и загадочностью.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Сари — это цельный отрезок </a:t>
            </a:r>
            <a:r>
              <a:rPr lang="ru-RU" sz="2000" dirty="0" smtClean="0">
                <a:solidFill>
                  <a:srgbClr val="002060"/>
                </a:solidFill>
              </a:rPr>
              <a:t>ткани,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которым девушки </a:t>
            </a:r>
            <a:r>
              <a:rPr lang="ru-RU" sz="2000" dirty="0">
                <a:solidFill>
                  <a:srgbClr val="002060"/>
                </a:solidFill>
              </a:rPr>
              <a:t>обматывают талию,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а </a:t>
            </a:r>
            <a:r>
              <a:rPr lang="ru-RU" sz="2000" dirty="0">
                <a:solidFill>
                  <a:srgbClr val="002060"/>
                </a:solidFill>
              </a:rPr>
              <a:t>ее край закидывают за </a:t>
            </a:r>
            <a:r>
              <a:rPr lang="ru-RU" sz="2000" dirty="0" smtClean="0">
                <a:solidFill>
                  <a:srgbClr val="002060"/>
                </a:solidFill>
              </a:rPr>
              <a:t>плечо.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Для повседневной </a:t>
            </a:r>
            <a:r>
              <a:rPr lang="ru-RU" sz="2000" dirty="0" smtClean="0">
                <a:solidFill>
                  <a:srgbClr val="002060"/>
                </a:solidFill>
              </a:rPr>
              <a:t>жизни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выбирают однотонный цвет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но края расшивают золотыми нитями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пайетками</a:t>
            </a:r>
            <a:r>
              <a:rPr lang="ru-RU" sz="2000" dirty="0">
                <a:solidFill>
                  <a:srgbClr val="002060"/>
                </a:solidFill>
              </a:rPr>
              <a:t> или блестками;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90" y="3685586"/>
            <a:ext cx="4037352" cy="31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956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613" y="2965425"/>
            <a:ext cx="5631028" cy="3757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64" y="105487"/>
            <a:ext cx="4136077" cy="2743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6" y="225130"/>
            <a:ext cx="59327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Украшения являются неотъемлемой </a:t>
            </a:r>
            <a:r>
              <a:rPr lang="ru-RU" sz="2400" dirty="0" smtClean="0">
                <a:solidFill>
                  <a:srgbClr val="002060"/>
                </a:solidFill>
              </a:rPr>
              <a:t>частью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индийского </a:t>
            </a:r>
            <a:r>
              <a:rPr lang="ru-RU" sz="2400" dirty="0" smtClean="0">
                <a:solidFill>
                  <a:srgbClr val="002060"/>
                </a:solidFill>
              </a:rPr>
              <a:t>костюма.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Они надеваются </a:t>
            </a:r>
            <a:r>
              <a:rPr lang="ru-RU" sz="2400" dirty="0">
                <a:solidFill>
                  <a:srgbClr val="002060"/>
                </a:solidFill>
              </a:rPr>
              <a:t>на щиколотки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живот, голову, руки, шею, предплечья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даже в нос.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20" y="2317111"/>
            <a:ext cx="4405745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28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390" y="250389"/>
            <a:ext cx="66963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К </a:t>
            </a:r>
            <a:r>
              <a:rPr lang="ru-RU" sz="2400" dirty="0">
                <a:solidFill>
                  <a:srgbClr val="002060"/>
                </a:solidFill>
              </a:rPr>
              <a:t>традиционной мужской </a:t>
            </a:r>
            <a:r>
              <a:rPr lang="ru-RU" sz="2400" dirty="0" smtClean="0">
                <a:solidFill>
                  <a:srgbClr val="002060"/>
                </a:solidFill>
              </a:rPr>
              <a:t>одежде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относят длинный пиджак (</a:t>
            </a:r>
            <a:r>
              <a:rPr lang="ru-RU" sz="2400" dirty="0" err="1">
                <a:solidFill>
                  <a:srgbClr val="002060"/>
                </a:solidFill>
              </a:rPr>
              <a:t>шервани</a:t>
            </a:r>
            <a:r>
              <a:rPr lang="ru-RU" sz="2400" dirty="0" smtClean="0">
                <a:solidFill>
                  <a:srgbClr val="002060"/>
                </a:solidFill>
              </a:rPr>
              <a:t>),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рубашку до колен свободного кроя (</a:t>
            </a:r>
            <a:r>
              <a:rPr lang="ru-RU" sz="2400" dirty="0" err="1">
                <a:solidFill>
                  <a:srgbClr val="002060"/>
                </a:solidFill>
              </a:rPr>
              <a:t>курта</a:t>
            </a:r>
            <a:r>
              <a:rPr lang="ru-RU" sz="2400" dirty="0">
                <a:solidFill>
                  <a:srgbClr val="002060"/>
                </a:solidFill>
              </a:rPr>
              <a:t>),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облегающие </a:t>
            </a:r>
            <a:r>
              <a:rPr lang="ru-RU" sz="2400" dirty="0">
                <a:solidFill>
                  <a:srgbClr val="002060"/>
                </a:solidFill>
              </a:rPr>
              <a:t>в районе лодыжек брюки (</a:t>
            </a:r>
            <a:r>
              <a:rPr lang="ru-RU" sz="2400" dirty="0" err="1">
                <a:solidFill>
                  <a:srgbClr val="002060"/>
                </a:solidFill>
              </a:rPr>
              <a:t>чуридар</a:t>
            </a:r>
            <a:r>
              <a:rPr lang="ru-RU" sz="2400" dirty="0">
                <a:solidFill>
                  <a:srgbClr val="002060"/>
                </a:solidFill>
              </a:rPr>
              <a:t>).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Т</a:t>
            </a:r>
            <a:r>
              <a:rPr lang="ru-RU" sz="2400" dirty="0" smtClean="0">
                <a:solidFill>
                  <a:srgbClr val="002060"/>
                </a:solidFill>
              </a:rPr>
              <a:t>юрбан </a:t>
            </a:r>
            <a:r>
              <a:rPr lang="ru-RU" sz="2400" dirty="0">
                <a:solidFill>
                  <a:srgbClr val="002060"/>
                </a:solidFill>
              </a:rPr>
              <a:t>считался неизменным </a:t>
            </a:r>
            <a:r>
              <a:rPr lang="ru-RU" sz="2400" dirty="0" smtClean="0">
                <a:solidFill>
                  <a:srgbClr val="002060"/>
                </a:solidFill>
              </a:rPr>
              <a:t>атрибутом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мужской индийской одежды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39" y="2882115"/>
            <a:ext cx="5715000" cy="3676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9221">
            <a:off x="8555102" y="207015"/>
            <a:ext cx="3348353" cy="4470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27253">
            <a:off x="6384229" y="2741164"/>
            <a:ext cx="2211106" cy="39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5126">
            <a:off x="5729771" y="526356"/>
            <a:ext cx="6209298" cy="3760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883" y="368135"/>
            <a:ext cx="54481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Кухня Индии является одной из </a:t>
            </a:r>
            <a:r>
              <a:rPr lang="ru-RU" sz="2400" dirty="0" smtClean="0">
                <a:solidFill>
                  <a:srgbClr val="002060"/>
                </a:solidFill>
              </a:rPr>
              <a:t>самых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вкусных и пряных коллекций 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блюд </a:t>
            </a:r>
            <a:r>
              <a:rPr lang="ru-RU" sz="2400" dirty="0">
                <a:solidFill>
                  <a:srgbClr val="002060"/>
                </a:solidFill>
              </a:rPr>
              <a:t>в мире.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Основу традиционной национальной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кухни </a:t>
            </a:r>
            <a:r>
              <a:rPr lang="ru-RU" sz="2400" dirty="0">
                <a:solidFill>
                  <a:srgbClr val="002060"/>
                </a:solidFill>
              </a:rPr>
              <a:t>Индии </a:t>
            </a:r>
            <a:r>
              <a:rPr lang="ru-RU" sz="2400" dirty="0" smtClean="0">
                <a:solidFill>
                  <a:srgbClr val="002060"/>
                </a:solidFill>
              </a:rPr>
              <a:t>составляют </a:t>
            </a:r>
            <a:r>
              <a:rPr lang="ru-RU" sz="2400" dirty="0">
                <a:solidFill>
                  <a:srgbClr val="002060"/>
                </a:solidFill>
              </a:rPr>
              <a:t>овощи, крупы. 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9984">
            <a:off x="607057" y="2747231"/>
            <a:ext cx="4879343" cy="36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09" y="154380"/>
            <a:ext cx="68189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 </a:t>
            </a:r>
            <a:r>
              <a:rPr lang="ru-RU" sz="2400" b="1" dirty="0">
                <a:solidFill>
                  <a:srgbClr val="002060"/>
                </a:solidFill>
              </a:rPr>
              <a:t>Индии</a:t>
            </a:r>
            <a:r>
              <a:rPr lang="ru-RU" sz="2400" dirty="0">
                <a:solidFill>
                  <a:srgbClr val="002060"/>
                </a:solidFill>
              </a:rPr>
              <a:t> все </a:t>
            </a:r>
            <a:r>
              <a:rPr lang="ru-RU" sz="2400" b="1" dirty="0">
                <a:solidFill>
                  <a:srgbClr val="002060"/>
                </a:solidFill>
              </a:rPr>
              <a:t>животные</a:t>
            </a:r>
            <a:r>
              <a:rPr lang="ru-RU" sz="2400" dirty="0">
                <a:solidFill>
                  <a:srgbClr val="002060"/>
                </a:solidFill>
              </a:rPr>
              <a:t> являются </a:t>
            </a:r>
            <a:r>
              <a:rPr lang="ru-RU" sz="2400" b="1" dirty="0">
                <a:solidFill>
                  <a:srgbClr val="002060"/>
                </a:solidFill>
              </a:rPr>
              <a:t>священными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но  </a:t>
            </a:r>
            <a:r>
              <a:rPr lang="ru-RU" sz="2400" b="1" dirty="0" smtClean="0">
                <a:solidFill>
                  <a:srgbClr val="002060"/>
                </a:solidFill>
              </a:rPr>
              <a:t>Священная Корова</a:t>
            </a:r>
            <a:r>
              <a:rPr lang="ru-RU" sz="2400" dirty="0">
                <a:solidFill>
                  <a:srgbClr val="002060"/>
                </a:solidFill>
              </a:rPr>
              <a:t> занимает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основное </a:t>
            </a:r>
            <a:r>
              <a:rPr lang="ru-RU" sz="2400" dirty="0">
                <a:solidFill>
                  <a:srgbClr val="002060"/>
                </a:solidFill>
              </a:rPr>
              <a:t>место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002060"/>
                </a:solidFill>
              </a:rPr>
              <a:t>Корова</a:t>
            </a:r>
            <a:r>
              <a:rPr lang="ru-RU" sz="2400" dirty="0">
                <a:solidFill>
                  <a:srgbClr val="002060"/>
                </a:solidFill>
              </a:rPr>
              <a:t> для индусов </a:t>
            </a:r>
            <a:r>
              <a:rPr lang="ru-RU" sz="2400" dirty="0" smtClean="0">
                <a:solidFill>
                  <a:srgbClr val="002060"/>
                </a:solidFill>
              </a:rPr>
              <a:t>приравнивается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к статусу матери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потому что </a:t>
            </a:r>
            <a:r>
              <a:rPr lang="ru-RU" sz="2400" dirty="0" smtClean="0">
                <a:solidFill>
                  <a:srgbClr val="002060"/>
                </a:solidFill>
              </a:rPr>
              <a:t>этому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животному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присущи такие </a:t>
            </a:r>
            <a:r>
              <a:rPr lang="ru-RU" sz="2400" dirty="0">
                <a:solidFill>
                  <a:srgbClr val="002060"/>
                </a:solidFill>
              </a:rPr>
              <a:t>материнские качества,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как </a:t>
            </a:r>
            <a:r>
              <a:rPr lang="ru-RU" sz="2400" dirty="0">
                <a:solidFill>
                  <a:srgbClr val="002060"/>
                </a:solidFill>
              </a:rPr>
              <a:t>скромность, доброта, мудрость и спокойствие.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304" y="3145414"/>
            <a:ext cx="4955969" cy="3291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7521" y="154380"/>
            <a:ext cx="3538848" cy="2721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224">
            <a:off x="6026728" y="3198643"/>
            <a:ext cx="4779818" cy="3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83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232</Words>
  <Application>Microsoft Office PowerPoint</Application>
  <PresentationFormat>Широкоэкранный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По странам и континентам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странам и континентам</dc:title>
  <dc:creator>1</dc:creator>
  <cp:lastModifiedBy>1</cp:lastModifiedBy>
  <cp:revision>44</cp:revision>
  <dcterms:created xsi:type="dcterms:W3CDTF">2019-02-14T10:20:23Z</dcterms:created>
  <dcterms:modified xsi:type="dcterms:W3CDTF">2019-08-31T00:06:57Z</dcterms:modified>
</cp:coreProperties>
</file>