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58" r:id="rId5"/>
    <p:sldId id="261" r:id="rId6"/>
    <p:sldId id="263" r:id="rId7"/>
    <p:sldId id="264" r:id="rId8"/>
    <p:sldId id="266" r:id="rId9"/>
    <p:sldId id="269" r:id="rId10"/>
    <p:sldId id="268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29B6054-FA59-4925-BA45-DD027BDD4B76}">
          <p14:sldIdLst>
            <p14:sldId id="256"/>
            <p14:sldId id="257"/>
            <p14:sldId id="259"/>
            <p14:sldId id="258"/>
            <p14:sldId id="261"/>
            <p14:sldId id="263"/>
            <p14:sldId id="264"/>
            <p14:sldId id="266"/>
            <p14:sldId id="269"/>
            <p14:sldId id="268"/>
            <p14:sldId id="270"/>
            <p14:sldId id="271"/>
            <p14:sldId id="272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83" autoAdjust="0"/>
  </p:normalViewPr>
  <p:slideViewPr>
    <p:cSldViewPr>
      <p:cViewPr varScale="1">
        <p:scale>
          <a:sx n="96" d="100"/>
          <a:sy n="96" d="100"/>
        </p:scale>
        <p:origin x="-3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32E73-1077-4EBD-B8D5-41714E9CBDC1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27F0F-C42F-4A35-A71C-54CFE74F23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795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D%D0%B8%D0%B6%D0%BD%D0%B8%D0%B9_%D0%9D%D0%BE%D0%B2%D0%B3%D0%BE%D1%80%D0%BE%D0%B4_(%D1%81%D1%82%D0%B0%D0%B4%D0%B8%D0%BE%D0%BD)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Валерий Павлович Чкалов ( 1904 – 1938гг.)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легендарный советский лётчик-испытатель, ,</a:t>
            </a:r>
            <a:r>
              <a:rPr lang="ru-RU" dirty="0" smtClean="0"/>
              <a:t>первым совершил беспосадочный перелёт через Северный полюс (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Москвы в Ванкувер)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родился в 1904 году в селе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Василёво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расположенном в Нижегородской губернии. Интересно, что сейчас это местечко получило не только статус города (г. Чкаловск ). Родители Валеры были простыми людьми. Его отец, Павел Григорьевич, работал котельщиком в Василевских казенных мастерских (ныне Чкаловская судоверфь). мать он потерял рано, в 6 лет. ... Летная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биография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началась в 1919 году, когда он, работая кочегаром на пароходах плавающих по Волге первый раз в жизни увидел самолёт. 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Чкаловская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лестница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визитная карточка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Она соединяет между собой Нижневолжскую, Верхневолжскую набережные и главную городскую площадь - площадь Минина и Пожарского.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Чкаловская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лестница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построена в честь победы советского народа в Сталинградской битве. Это одна из самых длинных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лестниц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России и самая длинная на Волжских берегах. Строительство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Чкаловской лестницы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1947 год.  (Первоначально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лестница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называлась Сталинградской). Своим нынешним названием она обязана установленному на верхней смотровой площадке памятнику выдающемуся лётчику. </a:t>
            </a:r>
            <a:r>
              <a:rPr lang="ru-RU" dirty="0" smtClean="0"/>
              <a:t>На Чкаловской лестнице кто говорит 600, кто 560, а вот есть люди,</a:t>
            </a:r>
            <a:r>
              <a:rPr lang="ru-RU" baseline="0" dirty="0" smtClean="0"/>
              <a:t> которые ногами считали – говорят всего 443 ступеньки.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27F0F-C42F-4A35-A71C-54CFE74F236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21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Максим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Горький (28 марта 1868 – 18 июня 1936г) родился в Нижнем Новгороде. Настоящее имя – Алексей Максимович Пешков.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Русский и советский писатель, прозаик, драматург, основоположник литературы социалистического реализма, инициатор создания Союза писателей СССР и первый председатель правления этого союза.</a:t>
            </a:r>
            <a:endParaRPr lang="ru-RU" dirty="0" smtClean="0"/>
          </a:p>
          <a:p>
            <a:r>
              <a:rPr lang="ru-RU" dirty="0" smtClean="0"/>
              <a:t>Памятник </a:t>
            </a:r>
            <a:r>
              <a:rPr lang="ru-RU" dirty="0" err="1" smtClean="0"/>
              <a:t>М.Горькому</a:t>
            </a:r>
            <a:r>
              <a:rPr lang="ru-RU" dirty="0" smtClean="0"/>
              <a:t> на площади Горького и на набережной Федоровского.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27F0F-C42F-4A35-A71C-54CFE74F236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7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Культурная жизнь нашего города- это театры. В нашем городе 5</a:t>
            </a:r>
            <a:r>
              <a:rPr lang="ru-RU" baseline="0" dirty="0" smtClean="0"/>
              <a:t> взрослых и 4 детских театра, помимо кинотеатров ( «Мир» на автозаводе, «Электрон»  на проспекте Гагарина в Щербинках, «Россия» на проспекте Ленина.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Кукольный театр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ТЮЗ (театр юного зрителя)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Детский театр «На счастливой»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Детский театр «Вера»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27F0F-C42F-4A35-A71C-54CFE74F23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19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также  у города есть свой Цирк и Планетарий.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Цирк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Современный Нижегородский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Цирк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это культурно-развлекательный комплекс площадью 30 тыс.м2, рассчитанный на 2000 зрительских мест, с двумя манежами и оборудованным помещением для животных. Но таким он стал всего 10 лет назад после глобальной реконструкции. А что было раньше?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крупнейшего в Европе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цирка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начинается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1883 года, когда под руководством братьев Никитиных в городе был построен деревянный балаган. Под его куполом показывали своё мастерство фокусники и танцовщики, скоморохи и канатоходцы, дрессированные медведи и обезьяны.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Нижегородский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планетарий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второй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планетарий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открытый в СССР.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Планетарий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был открыт в 1948 году и до 5 декабря 2005 года располагался в здании Алексеевской церкви Благовещенского монастыря. После возвращения здания Русской православной церкви было принято решение построить новый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планетарий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 время строительства он не прерывал своей работы.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Нижегородский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планетарий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учебно-развлекательный центр для демонстрации звездного неба и космических объектов. По состоянию на 2007 год, современнейший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планетарий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России.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27F0F-C42F-4A35-A71C-54CFE74F236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857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 err="1" smtClean="0"/>
              <a:t>Сормовском</a:t>
            </a:r>
            <a:r>
              <a:rPr lang="ru-RU" dirty="0" smtClean="0"/>
              <a:t> парке располагается замечательный</a:t>
            </a:r>
            <a:r>
              <a:rPr lang="ru-RU" baseline="0" dirty="0" smtClean="0"/>
              <a:t> зоопарк «Лимпопо», в котором собрано огромное количество разных экзотических животных.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Зоопарк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«Лимпопо» — первый частный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России, расположенный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Сормовском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 был основан в 2003 году Владимиром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Герасичкиным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на данный момент является вторым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 территории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(наряду с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зоопарком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«Швейцария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который открылся на 8 лет ранее). На данный момент в коллекции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представлено 230 видов животных — всего более 1300 особей.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«Лимпопо» располагается на территории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Сормовского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парка, занимая площадь 7,1 га. </a:t>
            </a:r>
            <a:endParaRPr lang="ru-RU" baseline="0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Парк и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Швейцария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Мысль о создании парка зародилась у педагогов гимназий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еще в 1900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гoду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 весной 1903 года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Арзамаской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дороге у станции Мыза, на площади двух десятин, под руководством педагогов, учениками гимназий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было высажено около тысячи деревьев. Это были сосны, причем около каждого дерева была табличка участника посадившего это дерево. ... Одним из наиболее значительных событий в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парка является открытие 13 сентября 1997 года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зоопарка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Швейцария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- первого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появившегося на территории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Первоначально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носил название «Мишутка». С 2016 г. в вольерах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зоопарка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обитают 81 вид животных (360 экземпляров), занимая площадь 0,8 га.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27F0F-C42F-4A35-A71C-54CFE74F236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04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Музей «Паровозы</a:t>
            </a:r>
            <a:r>
              <a:rPr lang="ru-RU" baseline="0" dirty="0" smtClean="0"/>
              <a:t> России» – это музей под открытым небом, где собраны настоящие паровозы, по ним можно даже полазать.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Железнодорожный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музей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Новгорода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Паровозы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России» располагается под открытым небом на окраине города, возле Сортировочного озера. На территории можно увидеть 20 единиц отреставрированной техники разного производства. Вход совершенно бесплатный. Возле каждого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паровоза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специальные таблички с минимальной информацией об объекте. В большую часть локомотивов можно залезть, сделать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фотографии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паровоза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изнутри, пощупать их руками — дети будут в восторге.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27F0F-C42F-4A35-A71C-54CFE74F236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15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/>
            </a:r>
            <a:b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Ни́жний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Но́вгород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— футбольный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стадион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международного класса. Расположен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 Стрелке — месте впадения реки Оки в Волгу. Является домашней ареной футбольного клуба «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Нижний Новгород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используется в качестве многофункционального спортивного комплекса.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Стадион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на 45 000 зрительских мест. 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8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чемпионата мира по футболу 2018 года здесь прошли 4 матча группового этапа, матч 1/8 финала и четвертьфинал. Общая площадь здания </a:t>
            </a:r>
            <a:r>
              <a:rPr lang="ru-RU" sz="8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стадиона </a:t>
            </a:r>
            <a:r>
              <a:rPr lang="ru-RU" sz="8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составляет 127 500 м²).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27F0F-C42F-4A35-A71C-54CFE74F23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79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Нижегоро́дский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метрополите́н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(до 1990 года 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Го́рьковский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метрополите́н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— внеуличная пассажирская транспортная система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Хронологически третий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метрополитен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России, первый в Приволжском федеральном округе, десятый в СССР. Среднесуточный пассажиропоток составляет 75,62 тыс. человек. По числу станций Нижегородский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метрополитен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занимает 3-е место в России после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метрополитенов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Москвы и Санкт-Петербурга. Одним из важнейших социальных проектов последних лет стало окончание строительства метромоста через Оку, которое началось в 90-х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г.г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а возобновилось в 2001 г. Торжественное открытие автомобильной части метромоста состоялось 4 ноября 2009 г.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Нижегородская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канатная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дорога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канатная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переправа через Волгу между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Новгородом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Бором. Основное назначение — обеспечить альтернативный вид пассажирских перевозок в дополнение к речному такси, электропоездам и автобусам. На практике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канатная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дорога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стала также представлять туристический интерес для гостей города, благодаря открывающимся во время поездки панорамным видам. Строительно-монтажные работы начались 20 января 2010 года.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Нижегородская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канатная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дорога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является единственной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канатной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дорогой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России и Европе с пролетом над водной поверхностью 861,21 м (официальный рекорд России).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27F0F-C42F-4A35-A71C-54CFE74F236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44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175"/>
            <a:ext cx="9269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3175"/>
            <a:ext cx="6478488" cy="169763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День города</a:t>
            </a:r>
            <a:endParaRPr lang="ru-RU" sz="5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4996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Нижний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Новгород</a:t>
            </a:r>
            <a:endParaRPr lang="ru-RU" sz="4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aleksandr-morozov-nizhegorodskaja-liricheskaja-(mp3xa.me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201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4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108498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Зоопарк «</a:t>
            </a:r>
            <a:r>
              <a:rPr lang="ru-RU" sz="4000" b="1" i="1" dirty="0">
                <a:solidFill>
                  <a:srgbClr val="FF0000"/>
                </a:solidFill>
              </a:rPr>
              <a:t>Лимпопо</a:t>
            </a:r>
            <a:r>
              <a:rPr lang="ru-RU" sz="4000" b="1" dirty="0" smtClean="0">
                <a:solidFill>
                  <a:srgbClr val="FF0000"/>
                </a:solidFill>
              </a:rPr>
              <a:t>» и зоопарк</a:t>
            </a:r>
            <a:r>
              <a:rPr lang="ru-RU" sz="4000" dirty="0">
                <a:solidFill>
                  <a:srgbClr val="FF0000"/>
                </a:solidFill>
              </a:rPr>
              <a:t> </a:t>
            </a:r>
            <a:r>
              <a:rPr lang="ru-RU" sz="4000" b="1" i="1" dirty="0">
                <a:solidFill>
                  <a:srgbClr val="FF0000"/>
                </a:solidFill>
              </a:rPr>
              <a:t>Швейцария</a:t>
            </a:r>
            <a:r>
              <a:rPr lang="ru-RU" sz="4000" b="1" dirty="0" smtClean="0">
                <a:solidFill>
                  <a:srgbClr val="FF0000"/>
                </a:solidFill>
              </a:rPr>
              <a:t> 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16" y="1268760"/>
            <a:ext cx="8712968" cy="536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00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Музей паровозов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256583" cy="317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123" y="3410213"/>
            <a:ext cx="525658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19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5" y="274638"/>
            <a:ext cx="3473277" cy="286633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Футбольный стадион</a:t>
            </a:r>
            <a:br>
              <a:rPr lang="ru-RU" sz="3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latin typeface="+mn-lt"/>
              </a:rPr>
              <a:t>В Нижнем  Новгороде есть футбольный стадион международного класса. Построен к Чемпионату мира по футболу в России в 2018 году.</a:t>
            </a:r>
            <a:endParaRPr lang="ru-RU" sz="2000" b="1" dirty="0">
              <a:latin typeface="+mn-lt"/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593801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939" y="3049776"/>
            <a:ext cx="5937250" cy="353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66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Метро и канатная дорога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5157192"/>
            <a:ext cx="4038600" cy="9689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/>
              <a:t>В городе построено подземное метро. Один из самых удобных видов общественного транспорта.</a:t>
            </a:r>
            <a:endParaRPr lang="ru-RU" sz="20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5157192"/>
            <a:ext cx="4038600" cy="9689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/>
              <a:t>А также имеется надземный вид транспорта – канатная дорога, самая длинная в Европе.</a:t>
            </a:r>
            <a:endParaRPr lang="ru-RU" sz="2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772816"/>
            <a:ext cx="435597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754912"/>
            <a:ext cx="419335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2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 Днем рождения,</a:t>
            </a:r>
            <a:b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Нижний Новгород!!!</a:t>
            </a:r>
            <a:r>
              <a:rPr lang="ru-RU" b="1" dirty="0" smtClean="0"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latin typeface="Bookman Old Style" panose="02050604050505020204" pitchFamily="18" charset="0"/>
              </a:rPr>
            </a:b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5517231"/>
            <a:ext cx="3308176" cy="14401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434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5812"/>
            <a:ext cx="3173376" cy="48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2538421"/>
            <a:ext cx="2664296" cy="2952328"/>
          </a:xfrm>
          <a:prstGeom prst="rect">
            <a:avLst/>
          </a:prstGeom>
          <a:solidFill>
            <a:srgbClr val="E5D3B3"/>
          </a:solidFill>
          <a:ln>
            <a:solidFill>
              <a:srgbClr val="E5D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</a:rPr>
              <a:t>Поздравлям</a:t>
            </a:r>
            <a:r>
              <a:rPr lang="ru-RU" sz="1400" b="1" dirty="0" smtClean="0">
                <a:solidFill>
                  <a:srgbClr val="002060"/>
                </a:solidFill>
              </a:rPr>
              <a:t> город милый-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 днем рождения родной,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Сколько мы вложили силы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И построили с тобой.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Без сомненья, ты прекрасен,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Хоть порой не видим мы,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Как велик, широк и статен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Твой покой средь кутерьмы.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Так расти и развивайся,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Строй и память сохраняй,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Будь борцом и не сдавайся, прошлых лет не забывай!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259" y="1582646"/>
            <a:ext cx="4104456" cy="257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035072"/>
            <a:ext cx="4104456" cy="245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История города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85184"/>
            <a:ext cx="9144000" cy="1512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 smtClean="0"/>
              <a:t>Нижний Новгород- столица Поволжья и пятый по численности мегаполис России.</a:t>
            </a:r>
          </a:p>
          <a:p>
            <a:pPr marL="0" indent="0">
              <a:buNone/>
            </a:pPr>
            <a:r>
              <a:rPr lang="ru-RU" sz="1800" b="1" dirty="0" smtClean="0"/>
              <a:t>Город расположен в Европейской части России в месте впадения реки Оки в реку Волгу.</a:t>
            </a:r>
          </a:p>
          <a:p>
            <a:pPr marL="0" indent="0">
              <a:buNone/>
            </a:pPr>
            <a:r>
              <a:rPr lang="ru-RU" sz="1800" b="1" dirty="0" smtClean="0"/>
              <a:t>Центральная часть города находится на высоком берегу Волги.</a:t>
            </a:r>
          </a:p>
          <a:p>
            <a:pPr marL="0" indent="0">
              <a:buNone/>
            </a:pPr>
            <a:r>
              <a:rPr lang="ru-RU" sz="1800" b="1" dirty="0" smtClean="0"/>
              <a:t>Нижнему Новгороду скоро исполнится 800 лет, это старинный русский город, основанный в 1221году.</a:t>
            </a:r>
            <a:endParaRPr lang="ru-RU" sz="1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85698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leksandr-morozov-nizhegorodskaja-liricheskaja-(mp3xa.me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01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Основателями города являются Великий князь Георгий Всеволодович и его наставник святитель Симон.</a:t>
            </a:r>
            <a:br>
              <a:rPr lang="ru-RU" sz="2400" b="1" dirty="0" smtClean="0"/>
            </a:br>
            <a:r>
              <a:rPr lang="ru-RU" sz="2400" b="1" dirty="0" smtClean="0"/>
              <a:t>В их честь в городе был установлен памятник, который находится на территории Нижегородского Кремля.</a:t>
            </a:r>
            <a:endParaRPr lang="ru-RU" sz="2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32175"/>
            <a:ext cx="26384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068960"/>
            <a:ext cx="3048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Елена\Desktop\День города 2019\фото к презентации\Фото с Покровки.Лето 2008 г. 06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463" y="2675012"/>
            <a:ext cx="2895786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86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В историческом центре города расположен нижегородский Кремль. Он является одним из самых совершенных инженерных сооружений своего времени. Был построен 1500-1515 годы, который ни разу за всю историю не был захвачен.</a:t>
            </a:r>
            <a:endParaRPr lang="ru-RU" sz="20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530829"/>
            <a:ext cx="4208936" cy="275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30829"/>
            <a:ext cx="4081636" cy="270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80" y="3787768"/>
            <a:ext cx="5239012" cy="280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4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На территории Кремля расположена выставка военной техники. В годы Великой отечественной войны город-труженик стал крупнейшим поставщиком вооружения на фронт.</a:t>
            </a:r>
            <a:br>
              <a:rPr lang="ru-RU" sz="2000" b="1" dirty="0" smtClean="0"/>
            </a:br>
            <a:r>
              <a:rPr lang="ru-RU" sz="2000" b="1" dirty="0" smtClean="0"/>
              <a:t>Здесь  под стенами Кремля собраны образцы военной техники и оружия, выпускаемые в городе во время Великой отечественной войны.</a:t>
            </a:r>
            <a:endParaRPr lang="ru-RU" sz="2000" b="1" dirty="0"/>
          </a:p>
        </p:txBody>
      </p:sp>
      <p:pic>
        <p:nvPicPr>
          <p:cNvPr id="4098" name="Picture 2" descr="C:\Users\Елена\Desktop\День города 2019\фото к презентации\Фото с Покровки.Лето 2008 г. 0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032448" cy="29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47" y="1844824"/>
            <a:ext cx="4351160" cy="295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473" y="3478098"/>
            <a:ext cx="4997054" cy="306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7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6300192" cy="3010346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/>
              <a:t>Памятник</a:t>
            </a:r>
            <a:r>
              <a:rPr lang="ru-RU" sz="2400" b="1" dirty="0" smtClean="0"/>
              <a:t> выдающемуся советскому лётчику-испытателю </a:t>
            </a:r>
            <a:r>
              <a:rPr lang="ru-RU" sz="2700" b="1" i="1" dirty="0" smtClean="0">
                <a:solidFill>
                  <a:srgbClr val="FF0000"/>
                </a:solidFill>
              </a:rPr>
              <a:t>Валерию Чкалову </a:t>
            </a:r>
            <a:r>
              <a:rPr lang="ru-RU" sz="2400" b="1" dirty="0" smtClean="0"/>
              <a:t>гордость Нижнего Новгорода и нашей страны.</a:t>
            </a:r>
            <a:br>
              <a:rPr lang="ru-RU" sz="2400" b="1" dirty="0" smtClean="0"/>
            </a:br>
            <a:r>
              <a:rPr lang="ru-RU" sz="2400" b="1" i="1" dirty="0" smtClean="0"/>
              <a:t>Чкаловская лестница</a:t>
            </a:r>
            <a:r>
              <a:rPr lang="ru-RU" sz="2400" b="1" dirty="0" smtClean="0"/>
              <a:t>- одно из самых красивых мест Нижнего Новгорода. Очень интересна её форма- в виде восьмёрки или знака бесконечности. Отсюда открывается великолепный вид на Волгу.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32403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187288"/>
            <a:ext cx="507928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9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82" y="1268760"/>
            <a:ext cx="3184482" cy="452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6944" y="274638"/>
            <a:ext cx="5559856" cy="149817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Максим Горький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(1868-1936гг.)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20963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060" y="3645024"/>
            <a:ext cx="3888432" cy="292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6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2818656" cy="9409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4248472" cy="296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382" y="188640"/>
            <a:ext cx="433363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580750"/>
            <a:ext cx="4165484" cy="304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382" y="3580750"/>
            <a:ext cx="4333631" cy="302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07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413" y="3175"/>
            <a:ext cx="9394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5015408" cy="9221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5673884" cy="42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5688632" cy="424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31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484</Words>
  <Application>Microsoft Office PowerPoint</Application>
  <PresentationFormat>Экран (4:3)</PresentationFormat>
  <Paragraphs>63</Paragraphs>
  <Slides>14</Slides>
  <Notes>8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День города</vt:lpstr>
      <vt:lpstr>История города</vt:lpstr>
      <vt:lpstr>Основателями города являются Великий князь Георгий Всеволодович и его наставник святитель Симон. В их честь в городе был установлен памятник, который находится на территории Нижегородского Кремля.</vt:lpstr>
      <vt:lpstr>В историческом центре города расположен нижегородский Кремль. Он является одним из самых совершенных инженерных сооружений своего времени. Был построен 1500-1515 годы, который ни разу за всю историю не был захвачен.</vt:lpstr>
      <vt:lpstr>На территории Кремля расположена выставка военной техники. В годы Великой отечественной войны город-труженик стал крупнейшим поставщиком вооружения на фронт. Здесь  под стенами Кремля собраны образцы военной техники и оружия, выпускаемые в городе во время Великой отечественной войны.</vt:lpstr>
      <vt:lpstr>Памятник выдающемуся советскому лётчику-испытателю Валерию Чкалову гордость Нижнего Новгорода и нашей страны. Чкаловская лестница- одно из самых красивых мест Нижнего Новгорода. Очень интересна её форма- в виде восьмёрки или знака бесконечности. Отсюда открывается великолепный вид на Волгу. </vt:lpstr>
      <vt:lpstr>Максим Горький  (1868-1936гг.)</vt:lpstr>
      <vt:lpstr>Презентация PowerPoint</vt:lpstr>
      <vt:lpstr>Презентация PowerPoint</vt:lpstr>
      <vt:lpstr>Зоопарк «Лимпопо» и зоопарк Швейцария  </vt:lpstr>
      <vt:lpstr>Музей паровозов</vt:lpstr>
      <vt:lpstr>Футбольный стадион В Нижнем  Новгороде есть футбольный стадион международного класса. Построен к Чемпионату мира по футболу в России в 2018 году.</vt:lpstr>
      <vt:lpstr>Метро и канатная дорога</vt:lpstr>
      <vt:lpstr> С Днем рождения, Нижний Новгород!!!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78</cp:revision>
  <dcterms:created xsi:type="dcterms:W3CDTF">2019-08-05T12:33:31Z</dcterms:created>
  <dcterms:modified xsi:type="dcterms:W3CDTF">2019-08-16T08:55:47Z</dcterms:modified>
  <cp:contentStatus/>
</cp:coreProperties>
</file>