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360" r:id="rId2"/>
    <p:sldId id="398" r:id="rId3"/>
    <p:sldId id="401" r:id="rId4"/>
    <p:sldId id="402" r:id="rId5"/>
    <p:sldId id="276" r:id="rId6"/>
    <p:sldId id="400" r:id="rId7"/>
    <p:sldId id="341" r:id="rId8"/>
    <p:sldId id="342" r:id="rId9"/>
    <p:sldId id="343" r:id="rId10"/>
    <p:sldId id="344" r:id="rId11"/>
    <p:sldId id="345" r:id="rId12"/>
    <p:sldId id="312" r:id="rId13"/>
    <p:sldId id="361" r:id="rId14"/>
    <p:sldId id="362" r:id="rId15"/>
    <p:sldId id="363" r:id="rId16"/>
    <p:sldId id="364" r:id="rId17"/>
    <p:sldId id="384" r:id="rId18"/>
    <p:sldId id="383" r:id="rId19"/>
    <p:sldId id="385" r:id="rId20"/>
    <p:sldId id="386" r:id="rId21"/>
    <p:sldId id="368" r:id="rId22"/>
    <p:sldId id="387" r:id="rId23"/>
    <p:sldId id="388" r:id="rId24"/>
    <p:sldId id="389" r:id="rId25"/>
    <p:sldId id="372" r:id="rId26"/>
    <p:sldId id="390" r:id="rId27"/>
    <p:sldId id="391" r:id="rId28"/>
    <p:sldId id="392" r:id="rId29"/>
    <p:sldId id="376" r:id="rId30"/>
    <p:sldId id="393" r:id="rId31"/>
    <p:sldId id="394" r:id="rId32"/>
    <p:sldId id="395" r:id="rId33"/>
    <p:sldId id="396" r:id="rId34"/>
    <p:sldId id="278" r:id="rId35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707" autoAdjust="0"/>
  </p:normalViewPr>
  <p:slideViewPr>
    <p:cSldViewPr>
      <p:cViewPr varScale="1">
        <p:scale>
          <a:sx n="78" d="100"/>
          <a:sy n="78" d="100"/>
        </p:scale>
        <p:origin x="-25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5CE35-B8EE-47F0-B6EB-2D107B59FADB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AEA1BB-CED2-4A15-81CA-247CD69FF5C2}">
      <dgm:prSet phldrT="[Текст]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    </a:t>
          </a:r>
          <a:endParaRPr lang="ru-RU" dirty="0"/>
        </a:p>
      </dgm:t>
    </dgm:pt>
    <dgm:pt modelId="{6D7CB417-CC06-4B58-ABFD-280900BAAC34}" type="parTrans" cxnId="{2F48DBEE-20FF-4029-B386-11C1186660FF}">
      <dgm:prSet/>
      <dgm:spPr/>
      <dgm:t>
        <a:bodyPr/>
        <a:lstStyle/>
        <a:p>
          <a:endParaRPr lang="ru-RU"/>
        </a:p>
      </dgm:t>
    </dgm:pt>
    <dgm:pt modelId="{7846CCC9-D8FC-466B-9E6C-423761D9532E}" type="sibTrans" cxnId="{2F48DBEE-20FF-4029-B386-11C1186660FF}">
      <dgm:prSet/>
      <dgm:spPr/>
      <dgm:t>
        <a:bodyPr/>
        <a:lstStyle/>
        <a:p>
          <a:endParaRPr lang="ru-RU"/>
        </a:p>
      </dgm:t>
    </dgm:pt>
    <dgm:pt modelId="{72F88266-C405-4D71-8309-7C696C5AF448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Географическое положение.</a:t>
          </a:r>
          <a:endParaRPr lang="ru-RU" dirty="0"/>
        </a:p>
      </dgm:t>
    </dgm:pt>
    <dgm:pt modelId="{FF4762E3-82E7-483E-AFA1-8BA58689E832}" type="parTrans" cxnId="{0F8CF74D-6F76-4D93-92C8-30C797311A01}">
      <dgm:prSet/>
      <dgm:spPr/>
      <dgm:t>
        <a:bodyPr/>
        <a:lstStyle/>
        <a:p>
          <a:endParaRPr lang="ru-RU"/>
        </a:p>
      </dgm:t>
    </dgm:pt>
    <dgm:pt modelId="{2491BE39-351C-4881-B861-6823D9EC6B48}" type="sibTrans" cxnId="{0F8CF74D-6F76-4D93-92C8-30C797311A01}">
      <dgm:prSet/>
      <dgm:spPr/>
      <dgm:t>
        <a:bodyPr/>
        <a:lstStyle/>
        <a:p>
          <a:endParaRPr lang="ru-RU"/>
        </a:p>
      </dgm:t>
    </dgm:pt>
    <dgm:pt modelId="{6D7BB2C0-92AB-4AA9-AA64-F1D162A02C69}">
      <dgm:prSet phldrT="[Текст]"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34726F25-688B-41C7-9228-8AB6EE9F9B01}" type="parTrans" cxnId="{A86FC2E6-3D90-401D-BA7D-42FD0C7AF402}">
      <dgm:prSet/>
      <dgm:spPr/>
      <dgm:t>
        <a:bodyPr/>
        <a:lstStyle/>
        <a:p>
          <a:endParaRPr lang="ru-RU"/>
        </a:p>
      </dgm:t>
    </dgm:pt>
    <dgm:pt modelId="{A9EE55D0-7565-4740-81EA-12503FC6FEA9}" type="sibTrans" cxnId="{A86FC2E6-3D90-401D-BA7D-42FD0C7AF402}">
      <dgm:prSet/>
      <dgm:spPr/>
      <dgm:t>
        <a:bodyPr/>
        <a:lstStyle/>
        <a:p>
          <a:endParaRPr lang="ru-RU"/>
        </a:p>
      </dgm:t>
    </dgm:pt>
    <dgm:pt modelId="{B4D62693-F1EC-40AD-BAEB-DD68C6BDDE7D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История географических исследований.</a:t>
          </a:r>
          <a:endParaRPr lang="ru-RU" dirty="0"/>
        </a:p>
      </dgm:t>
    </dgm:pt>
    <dgm:pt modelId="{EF3D8AA5-07CB-47C8-AAAA-832B1DCBA9E5}" type="parTrans" cxnId="{CD591801-2453-4F7C-85A3-F55125215D7D}">
      <dgm:prSet/>
      <dgm:spPr/>
      <dgm:t>
        <a:bodyPr/>
        <a:lstStyle/>
        <a:p>
          <a:endParaRPr lang="ru-RU"/>
        </a:p>
      </dgm:t>
    </dgm:pt>
    <dgm:pt modelId="{389C885F-20E9-4153-A036-ED9280549B4B}" type="sibTrans" cxnId="{CD591801-2453-4F7C-85A3-F55125215D7D}">
      <dgm:prSet/>
      <dgm:spPr/>
      <dgm:t>
        <a:bodyPr/>
        <a:lstStyle/>
        <a:p>
          <a:endParaRPr lang="ru-RU"/>
        </a:p>
      </dgm:t>
    </dgm:pt>
    <dgm:pt modelId="{DE35CCE7-12CE-4F2C-8B32-58E8568F52BF}">
      <dgm:prSet phldrT="[Текст]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      </a:t>
          </a:r>
          <a:endParaRPr lang="ru-RU" dirty="0"/>
        </a:p>
      </dgm:t>
    </dgm:pt>
    <dgm:pt modelId="{B47FE18B-8E3E-4504-9A22-DB9689F25108}" type="parTrans" cxnId="{7F26E046-6841-4548-9662-E4EE11A8EA37}">
      <dgm:prSet/>
      <dgm:spPr/>
      <dgm:t>
        <a:bodyPr/>
        <a:lstStyle/>
        <a:p>
          <a:endParaRPr lang="ru-RU"/>
        </a:p>
      </dgm:t>
    </dgm:pt>
    <dgm:pt modelId="{CB5F9ED3-1AA3-4231-BF7E-556EFA784E74}" type="sibTrans" cxnId="{7F26E046-6841-4548-9662-E4EE11A8EA37}">
      <dgm:prSet/>
      <dgm:spPr/>
      <dgm:t>
        <a:bodyPr/>
        <a:lstStyle/>
        <a:p>
          <a:endParaRPr lang="ru-RU"/>
        </a:p>
      </dgm:t>
    </dgm:pt>
    <dgm:pt modelId="{3ADB7D50-BBCD-435B-9A3A-79E60C584FFD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 Рельеф. Полезные ископаемые.</a:t>
          </a:r>
          <a:endParaRPr lang="ru-RU" dirty="0"/>
        </a:p>
      </dgm:t>
    </dgm:pt>
    <dgm:pt modelId="{2F639951-FD5F-4876-B253-D1871046BF4E}" type="parTrans" cxnId="{318BBCBA-DFDC-4682-B666-95B97DB64242}">
      <dgm:prSet/>
      <dgm:spPr/>
      <dgm:t>
        <a:bodyPr/>
        <a:lstStyle/>
        <a:p>
          <a:endParaRPr lang="ru-RU"/>
        </a:p>
      </dgm:t>
    </dgm:pt>
    <dgm:pt modelId="{325159DC-8697-483F-9F56-1CC1CE1BFA23}" type="sibTrans" cxnId="{318BBCBA-DFDC-4682-B666-95B97DB64242}">
      <dgm:prSet/>
      <dgm:spPr/>
      <dgm:t>
        <a:bodyPr/>
        <a:lstStyle/>
        <a:p>
          <a:endParaRPr lang="ru-RU"/>
        </a:p>
      </dgm:t>
    </dgm:pt>
    <dgm:pt modelId="{C7946458-44F1-4E58-A89A-A1AC7087AF3D}">
      <dgm:prSet/>
      <dgm:spPr>
        <a:solidFill>
          <a:srgbClr val="FF6600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37FC13A4-2311-4BBC-868D-F15ED7EDE5AE}" type="parTrans" cxnId="{A74F7D45-9A64-4F86-AC53-845EC9ED8F45}">
      <dgm:prSet/>
      <dgm:spPr/>
      <dgm:t>
        <a:bodyPr/>
        <a:lstStyle/>
        <a:p>
          <a:endParaRPr lang="ru-RU"/>
        </a:p>
      </dgm:t>
    </dgm:pt>
    <dgm:pt modelId="{20AE9379-EAE0-4D47-A036-3933F4AFDFC8}" type="sibTrans" cxnId="{A74F7D45-9A64-4F86-AC53-845EC9ED8F45}">
      <dgm:prSet/>
      <dgm:spPr/>
      <dgm:t>
        <a:bodyPr/>
        <a:lstStyle/>
        <a:p>
          <a:endParaRPr lang="ru-RU"/>
        </a:p>
      </dgm:t>
    </dgm:pt>
    <dgm:pt modelId="{1737C1E3-CE21-4DF3-B362-EB24B9A9C3A7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Климат. Внутренние воды. </a:t>
          </a:r>
          <a:endParaRPr lang="ru-RU" dirty="0"/>
        </a:p>
      </dgm:t>
    </dgm:pt>
    <dgm:pt modelId="{2322DCE8-5020-49BB-8FE6-06CB66E6D8E7}" type="parTrans" cxnId="{43893A8B-E0E5-42A1-80A5-F4CECA17481C}">
      <dgm:prSet/>
      <dgm:spPr/>
      <dgm:t>
        <a:bodyPr/>
        <a:lstStyle/>
        <a:p>
          <a:endParaRPr lang="ru-RU"/>
        </a:p>
      </dgm:t>
    </dgm:pt>
    <dgm:pt modelId="{0C6E55B9-D3C6-4AC8-8484-4ABEB585001C}" type="sibTrans" cxnId="{43893A8B-E0E5-42A1-80A5-F4CECA17481C}">
      <dgm:prSet/>
      <dgm:spPr/>
      <dgm:t>
        <a:bodyPr/>
        <a:lstStyle/>
        <a:p>
          <a:endParaRPr lang="ru-RU"/>
        </a:p>
      </dgm:t>
    </dgm:pt>
    <dgm:pt modelId="{96BAE1AC-145E-492F-9224-7734214270E9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AF3395CF-FDAF-44B7-A280-E0CE1D532C89}" type="parTrans" cxnId="{7E1B9C6A-1725-4666-B68E-0D38B49D34AE}">
      <dgm:prSet/>
      <dgm:spPr/>
      <dgm:t>
        <a:bodyPr/>
        <a:lstStyle/>
        <a:p>
          <a:endParaRPr lang="ru-RU"/>
        </a:p>
      </dgm:t>
    </dgm:pt>
    <dgm:pt modelId="{5FF4D92D-846B-452C-8CC9-886935D39ADB}" type="sibTrans" cxnId="{7E1B9C6A-1725-4666-B68E-0D38B49D34AE}">
      <dgm:prSet/>
      <dgm:spPr/>
      <dgm:t>
        <a:bodyPr/>
        <a:lstStyle/>
        <a:p>
          <a:endParaRPr lang="ru-RU"/>
        </a:p>
      </dgm:t>
    </dgm:pt>
    <dgm:pt modelId="{6E90111C-A5BE-4A76-8100-9C41E3277929}">
      <dgm:prSet/>
      <dgm:spPr>
        <a:solidFill>
          <a:srgbClr val="CC00CC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819F95B4-9809-4570-AEBC-458F0D4D9A54}" type="parTrans" cxnId="{CE4F8733-832C-4210-90AE-D55B3664E2F1}">
      <dgm:prSet/>
      <dgm:spPr/>
      <dgm:t>
        <a:bodyPr/>
        <a:lstStyle/>
        <a:p>
          <a:endParaRPr lang="ru-RU"/>
        </a:p>
      </dgm:t>
    </dgm:pt>
    <dgm:pt modelId="{233C507A-C2E2-4815-B00D-379328D9B278}" type="sibTrans" cxnId="{CE4F8733-832C-4210-90AE-D55B3664E2F1}">
      <dgm:prSet/>
      <dgm:spPr/>
      <dgm:t>
        <a:bodyPr/>
        <a:lstStyle/>
        <a:p>
          <a:endParaRPr lang="ru-RU"/>
        </a:p>
      </dgm:t>
    </dgm:pt>
    <dgm:pt modelId="{6FBBA3A8-740F-4F20-8A57-C53F8606354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C6A47E96-E18A-4A60-982D-1CFC90B8AB17}" type="parTrans" cxnId="{1E988244-D250-4B22-9336-2E1D530427E3}">
      <dgm:prSet/>
      <dgm:spPr/>
      <dgm:t>
        <a:bodyPr/>
        <a:lstStyle/>
        <a:p>
          <a:endParaRPr lang="ru-RU"/>
        </a:p>
      </dgm:t>
    </dgm:pt>
    <dgm:pt modelId="{32C97D99-B276-4C24-9698-3E9A22D3C6E9}" type="sibTrans" cxnId="{1E988244-D250-4B22-9336-2E1D530427E3}">
      <dgm:prSet/>
      <dgm:spPr/>
      <dgm:t>
        <a:bodyPr/>
        <a:lstStyle/>
        <a:p>
          <a:endParaRPr lang="ru-RU"/>
        </a:p>
      </dgm:t>
    </dgm:pt>
    <dgm:pt modelId="{D5553666-469E-4476-864B-2C0C8D6E77E9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Население. Населённые пункты. </a:t>
          </a:r>
          <a:endParaRPr lang="ru-RU" dirty="0"/>
        </a:p>
      </dgm:t>
    </dgm:pt>
    <dgm:pt modelId="{EC5E752A-0A0E-486C-8168-64A83987D332}" type="parTrans" cxnId="{61DF8D9A-24CF-44C7-8C4C-E667B2AF7790}">
      <dgm:prSet/>
      <dgm:spPr/>
      <dgm:t>
        <a:bodyPr/>
        <a:lstStyle/>
        <a:p>
          <a:endParaRPr lang="ru-RU"/>
        </a:p>
      </dgm:t>
    </dgm:pt>
    <dgm:pt modelId="{E714E56A-FCDC-41DE-BC9B-845FAD4BD563}" type="sibTrans" cxnId="{61DF8D9A-24CF-44C7-8C4C-E667B2AF7790}">
      <dgm:prSet/>
      <dgm:spPr/>
      <dgm:t>
        <a:bodyPr/>
        <a:lstStyle/>
        <a:p>
          <a:endParaRPr lang="ru-RU"/>
        </a:p>
      </dgm:t>
    </dgm:pt>
    <dgm:pt modelId="{1FFD5475-8377-405B-B8A4-17D11DBA8A06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Биосфера.</a:t>
          </a:r>
          <a:endParaRPr lang="ru-RU" dirty="0"/>
        </a:p>
      </dgm:t>
    </dgm:pt>
    <dgm:pt modelId="{A3463BE8-7BE8-48EA-99AD-96375CC0019C}" type="parTrans" cxnId="{DAB3957C-B86B-41CF-8268-C1220ED33888}">
      <dgm:prSet/>
      <dgm:spPr/>
      <dgm:t>
        <a:bodyPr/>
        <a:lstStyle/>
        <a:p>
          <a:endParaRPr lang="ru-RU"/>
        </a:p>
      </dgm:t>
    </dgm:pt>
    <dgm:pt modelId="{0B7865B5-695D-451E-A73F-F7EE6222694A}" type="sibTrans" cxnId="{DAB3957C-B86B-41CF-8268-C1220ED33888}">
      <dgm:prSet/>
      <dgm:spPr/>
      <dgm:t>
        <a:bodyPr/>
        <a:lstStyle/>
        <a:p>
          <a:endParaRPr lang="ru-RU"/>
        </a:p>
      </dgm:t>
    </dgm:pt>
    <dgm:pt modelId="{5166E1A0-DFE3-4F5B-BF62-8B63A122CF4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В ходе игры учащиеся выбирают квадрат из кубика любого цвета, например «Желтый-3» Каждый цвет соответствует  теме, представленной ниже.   </a:t>
          </a:r>
          <a:endParaRPr lang="ru-RU" sz="2000" dirty="0"/>
        </a:p>
      </dgm:t>
    </dgm:pt>
    <dgm:pt modelId="{3242D6DA-96E0-444D-AC9A-48D3BEB7D913}" type="parTrans" cxnId="{A593835F-67F2-4438-8824-71ABD9C2DDFD}">
      <dgm:prSet/>
      <dgm:spPr/>
      <dgm:t>
        <a:bodyPr/>
        <a:lstStyle/>
        <a:p>
          <a:endParaRPr lang="ru-RU"/>
        </a:p>
      </dgm:t>
    </dgm:pt>
    <dgm:pt modelId="{F1F8EF6E-9EC6-48A1-AEC9-E5BDB26E26A8}" type="sibTrans" cxnId="{A593835F-67F2-4438-8824-71ABD9C2DDFD}">
      <dgm:prSet/>
      <dgm:spPr/>
      <dgm:t>
        <a:bodyPr/>
        <a:lstStyle/>
        <a:p>
          <a:endParaRPr lang="ru-RU"/>
        </a:p>
      </dgm:t>
    </dgm:pt>
    <dgm:pt modelId="{47549665-2EEE-426B-8F06-6BCF03D2B50C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1D98285-8F7A-4207-9B0D-BB3413AB84F0}" type="parTrans" cxnId="{CF23FCE2-0163-4877-9399-68B50D720E74}">
      <dgm:prSet/>
      <dgm:spPr/>
      <dgm:t>
        <a:bodyPr/>
        <a:lstStyle/>
        <a:p>
          <a:endParaRPr lang="ru-RU"/>
        </a:p>
      </dgm:t>
    </dgm:pt>
    <dgm:pt modelId="{A845190C-D509-4511-AE9E-15D0538FE16B}" type="sibTrans" cxnId="{CF23FCE2-0163-4877-9399-68B50D720E74}">
      <dgm:prSet/>
      <dgm:spPr/>
      <dgm:t>
        <a:bodyPr/>
        <a:lstStyle/>
        <a:p>
          <a:endParaRPr lang="ru-RU"/>
        </a:p>
      </dgm:t>
    </dgm:pt>
    <dgm:pt modelId="{B489A417-EC67-4F01-94EE-9BD28D4CEA04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Чтобы вернуться на слайд с кубиком, нажмите на треугольник внизу каждого слайда . </a:t>
          </a:r>
          <a:endParaRPr lang="ru-RU" sz="2000" dirty="0"/>
        </a:p>
      </dgm:t>
    </dgm:pt>
    <dgm:pt modelId="{59DD6974-3F9C-4F17-92E1-EF29824EE380}" type="parTrans" cxnId="{9DD685CE-7F3D-4A47-B1CE-0A5601C76912}">
      <dgm:prSet/>
      <dgm:spPr/>
      <dgm:t>
        <a:bodyPr/>
        <a:lstStyle/>
        <a:p>
          <a:endParaRPr lang="ru-RU"/>
        </a:p>
      </dgm:t>
    </dgm:pt>
    <dgm:pt modelId="{4299068A-8236-4F80-A7E9-316116B5F10C}" type="sibTrans" cxnId="{9DD685CE-7F3D-4A47-B1CE-0A5601C76912}">
      <dgm:prSet/>
      <dgm:spPr/>
      <dgm:t>
        <a:bodyPr/>
        <a:lstStyle/>
        <a:p>
          <a:endParaRPr lang="ru-RU"/>
        </a:p>
      </dgm:t>
    </dgm:pt>
    <dgm:pt modelId="{184A6814-5BAC-4795-81A9-254FDC18EBDB}" type="pres">
      <dgm:prSet presAssocID="{C795CE35-B8EE-47F0-B6EB-2D107B59FA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A5F4C9-F5E4-4180-842B-2D2A341DDFC2}" type="pres">
      <dgm:prSet presAssocID="{6FBBA3A8-740F-4F20-8A57-C53F86063545}" presName="composite" presStyleCnt="0"/>
      <dgm:spPr/>
    </dgm:pt>
    <dgm:pt modelId="{47635B8A-F526-417A-A065-86F7B39EF101}" type="pres">
      <dgm:prSet presAssocID="{6FBBA3A8-740F-4F20-8A57-C53F8606354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FFAA6-52F3-4F38-A9C8-F877FD142D7D}" type="pres">
      <dgm:prSet presAssocID="{6FBBA3A8-740F-4F20-8A57-C53F86063545}" presName="descendantText" presStyleLbl="alignAcc1" presStyleIdx="0" presStyleCnt="8" custScaleY="19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B28DF-AE28-426F-9506-5834AE8C6F73}" type="pres">
      <dgm:prSet presAssocID="{32C97D99-B276-4C24-9698-3E9A22D3C6E9}" presName="sp" presStyleCnt="0"/>
      <dgm:spPr/>
    </dgm:pt>
    <dgm:pt modelId="{C1850B01-3847-4272-BA16-2FF25A902272}" type="pres">
      <dgm:prSet presAssocID="{E1AEA1BB-CED2-4A15-81CA-247CD69FF5C2}" presName="composite" presStyleCnt="0"/>
      <dgm:spPr/>
    </dgm:pt>
    <dgm:pt modelId="{92244904-1103-420E-B9EF-D75FD9E75278}" type="pres">
      <dgm:prSet presAssocID="{E1AEA1BB-CED2-4A15-81CA-247CD69FF5C2}" presName="parentText" presStyleLbl="alignNode1" presStyleIdx="1" presStyleCnt="8" custLinFactNeighborX="0" custLinFactNeighborY="6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B1928-4A2D-4B02-843E-9A46D81E1291}" type="pres">
      <dgm:prSet presAssocID="{E1AEA1BB-CED2-4A15-81CA-247CD69FF5C2}" presName="descendantText" presStyleLbl="alignAcc1" presStyleIdx="1" presStyleCnt="8" custLinFactNeighborX="805" custLinFactNeighborY="22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B01D9-3D1C-4230-A30B-E7C173FEDA48}" type="pres">
      <dgm:prSet presAssocID="{7846CCC9-D8FC-466B-9E6C-423761D9532E}" presName="sp" presStyleCnt="0"/>
      <dgm:spPr/>
    </dgm:pt>
    <dgm:pt modelId="{94B93D34-ED32-422A-A2BD-655D5D50B7F5}" type="pres">
      <dgm:prSet presAssocID="{6D7BB2C0-92AB-4AA9-AA64-F1D162A02C69}" presName="composite" presStyleCnt="0"/>
      <dgm:spPr/>
    </dgm:pt>
    <dgm:pt modelId="{7F96461B-B01B-4369-9753-010FE8A3B91F}" type="pres">
      <dgm:prSet presAssocID="{6D7BB2C0-92AB-4AA9-AA64-F1D162A02C69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7BD00-035E-40C5-A183-71D1251CF372}" type="pres">
      <dgm:prSet presAssocID="{6D7BB2C0-92AB-4AA9-AA64-F1D162A02C69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4E717-B5BD-4732-9B48-C7E129AECBCA}" type="pres">
      <dgm:prSet presAssocID="{A9EE55D0-7565-4740-81EA-12503FC6FEA9}" presName="sp" presStyleCnt="0"/>
      <dgm:spPr/>
    </dgm:pt>
    <dgm:pt modelId="{D05759C0-CC3C-4AA4-A533-38795E299057}" type="pres">
      <dgm:prSet presAssocID="{DE35CCE7-12CE-4F2C-8B32-58E8568F52BF}" presName="composite" presStyleCnt="0"/>
      <dgm:spPr/>
    </dgm:pt>
    <dgm:pt modelId="{27A724D0-C0F5-42A0-A6AA-27889DDD9F7E}" type="pres">
      <dgm:prSet presAssocID="{DE35CCE7-12CE-4F2C-8B32-58E8568F52BF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48BA0-3E3E-4D95-9CFF-ACA6600E197E}" type="pres">
      <dgm:prSet presAssocID="{DE35CCE7-12CE-4F2C-8B32-58E8568F52BF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FA1E-E4E5-483A-81DD-37E0C2987692}" type="pres">
      <dgm:prSet presAssocID="{CB5F9ED3-1AA3-4231-BF7E-556EFA784E74}" presName="sp" presStyleCnt="0"/>
      <dgm:spPr/>
    </dgm:pt>
    <dgm:pt modelId="{A136F0B6-0E10-4140-8F4D-96DB12A0A16B}" type="pres">
      <dgm:prSet presAssocID="{C7946458-44F1-4E58-A89A-A1AC7087AF3D}" presName="composite" presStyleCnt="0"/>
      <dgm:spPr/>
    </dgm:pt>
    <dgm:pt modelId="{8B39F24A-DD37-47BB-996A-BD2DE9B69C3E}" type="pres">
      <dgm:prSet presAssocID="{C7946458-44F1-4E58-A89A-A1AC7087AF3D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F39D-B125-49D6-A1F1-52570C9DC900}" type="pres">
      <dgm:prSet presAssocID="{C7946458-44F1-4E58-A89A-A1AC7087AF3D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2FAA1-AD41-4942-BB7A-B78B0356EDED}" type="pres">
      <dgm:prSet presAssocID="{20AE9379-EAE0-4D47-A036-3933F4AFDFC8}" presName="sp" presStyleCnt="0"/>
      <dgm:spPr/>
    </dgm:pt>
    <dgm:pt modelId="{30E562F1-84F5-49E6-95B4-32941DDDB1EB}" type="pres">
      <dgm:prSet presAssocID="{96BAE1AC-145E-492F-9224-7734214270E9}" presName="composite" presStyleCnt="0"/>
      <dgm:spPr/>
    </dgm:pt>
    <dgm:pt modelId="{BA077AA1-B441-4021-AC8C-6BF5750ACA2C}" type="pres">
      <dgm:prSet presAssocID="{96BAE1AC-145E-492F-9224-7734214270E9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52A6B-9732-4C29-895B-F600834CC56D}" type="pres">
      <dgm:prSet presAssocID="{96BAE1AC-145E-492F-9224-7734214270E9}" presName="descendantText" presStyleLbl="alignAcc1" presStyleIdx="5" presStyleCnt="8" custLinFactNeighborX="-1739" custLinFactNeighborY="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E50A0-EDAF-42E6-A010-709F3CD2237F}" type="pres">
      <dgm:prSet presAssocID="{5FF4D92D-846B-452C-8CC9-886935D39ADB}" presName="sp" presStyleCnt="0"/>
      <dgm:spPr/>
    </dgm:pt>
    <dgm:pt modelId="{AF0583F2-A5C6-472E-AB0B-C24F593EE7CE}" type="pres">
      <dgm:prSet presAssocID="{6E90111C-A5BE-4A76-8100-9C41E3277929}" presName="composite" presStyleCnt="0"/>
      <dgm:spPr/>
    </dgm:pt>
    <dgm:pt modelId="{2E5EA111-71F3-4760-BA20-4F6FCBACE2FE}" type="pres">
      <dgm:prSet presAssocID="{6E90111C-A5BE-4A76-8100-9C41E3277929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F9D24-39C1-43F8-B482-72957BDA3D60}" type="pres">
      <dgm:prSet presAssocID="{6E90111C-A5BE-4A76-8100-9C41E3277929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3E756-F1F7-46B8-9689-7AF886A1485A}" type="pres">
      <dgm:prSet presAssocID="{233C507A-C2E2-4815-B00D-379328D9B278}" presName="sp" presStyleCnt="0"/>
      <dgm:spPr/>
    </dgm:pt>
    <dgm:pt modelId="{E1569028-0EBE-426D-A81A-2A83A5134471}" type="pres">
      <dgm:prSet presAssocID="{47549665-2EEE-426B-8F06-6BCF03D2B50C}" presName="composite" presStyleCnt="0"/>
      <dgm:spPr/>
    </dgm:pt>
    <dgm:pt modelId="{9213AEC9-6E60-4615-A18E-CC3FFC18D81B}" type="pres">
      <dgm:prSet presAssocID="{47549665-2EEE-426B-8F06-6BCF03D2B50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EA2E5-EB3B-4431-889F-D495C73343B3}" type="pres">
      <dgm:prSet presAssocID="{47549665-2EEE-426B-8F06-6BCF03D2B50C}" presName="descendantText" presStyleLbl="alignAcc1" presStyleIdx="7" presStyleCnt="8" custLinFactNeighborX="-603" custLinFactNeighborY="1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7383A-E10C-423A-BCBF-6241AA84B9A0}" type="presOf" srcId="{5166E1A0-DFE3-4F5B-BF62-8B63A122CF40}" destId="{ABFFFAA6-52F3-4F38-A9C8-F877FD142D7D}" srcOrd="0" destOrd="0" presId="urn:microsoft.com/office/officeart/2005/8/layout/chevron2"/>
    <dgm:cxn modelId="{0F8CF74D-6F76-4D93-92C8-30C797311A01}" srcId="{E1AEA1BB-CED2-4A15-81CA-247CD69FF5C2}" destId="{72F88266-C405-4D71-8309-7C696C5AF448}" srcOrd="0" destOrd="0" parTransId="{FF4762E3-82E7-483E-AFA1-8BA58689E832}" sibTransId="{2491BE39-351C-4881-B861-6823D9EC6B48}"/>
    <dgm:cxn modelId="{7F26E046-6841-4548-9662-E4EE11A8EA37}" srcId="{C795CE35-B8EE-47F0-B6EB-2D107B59FADB}" destId="{DE35CCE7-12CE-4F2C-8B32-58E8568F52BF}" srcOrd="3" destOrd="0" parTransId="{B47FE18B-8E3E-4504-9A22-DB9689F25108}" sibTransId="{CB5F9ED3-1AA3-4231-BF7E-556EFA784E74}"/>
    <dgm:cxn modelId="{5B5B264C-7BCD-4149-BC76-2B2489386403}" type="presOf" srcId="{47549665-2EEE-426B-8F06-6BCF03D2B50C}" destId="{9213AEC9-6E60-4615-A18E-CC3FFC18D81B}" srcOrd="0" destOrd="0" presId="urn:microsoft.com/office/officeart/2005/8/layout/chevron2"/>
    <dgm:cxn modelId="{CD591801-2453-4F7C-85A3-F55125215D7D}" srcId="{6D7BB2C0-92AB-4AA9-AA64-F1D162A02C69}" destId="{B4D62693-F1EC-40AD-BAEB-DD68C6BDDE7D}" srcOrd="0" destOrd="0" parTransId="{EF3D8AA5-07CB-47C8-AAAA-832B1DCBA9E5}" sibTransId="{389C885F-20E9-4153-A036-ED9280549B4B}"/>
    <dgm:cxn modelId="{C1F3755D-B916-4BFD-BC28-740C3DE44508}" type="presOf" srcId="{E1AEA1BB-CED2-4A15-81CA-247CD69FF5C2}" destId="{92244904-1103-420E-B9EF-D75FD9E75278}" srcOrd="0" destOrd="0" presId="urn:microsoft.com/office/officeart/2005/8/layout/chevron2"/>
    <dgm:cxn modelId="{A74F7D45-9A64-4F86-AC53-845EC9ED8F45}" srcId="{C795CE35-B8EE-47F0-B6EB-2D107B59FADB}" destId="{C7946458-44F1-4E58-A89A-A1AC7087AF3D}" srcOrd="4" destOrd="0" parTransId="{37FC13A4-2311-4BBC-868D-F15ED7EDE5AE}" sibTransId="{20AE9379-EAE0-4D47-A036-3933F4AFDFC8}"/>
    <dgm:cxn modelId="{ECEC350E-9345-4A11-A509-A42A4CBFB36F}" type="presOf" srcId="{1737C1E3-CE21-4DF3-B362-EB24B9A9C3A7}" destId="{6CD2F39D-B125-49D6-A1F1-52570C9DC900}" srcOrd="0" destOrd="0" presId="urn:microsoft.com/office/officeart/2005/8/layout/chevron2"/>
    <dgm:cxn modelId="{2F48DBEE-20FF-4029-B386-11C1186660FF}" srcId="{C795CE35-B8EE-47F0-B6EB-2D107B59FADB}" destId="{E1AEA1BB-CED2-4A15-81CA-247CD69FF5C2}" srcOrd="1" destOrd="0" parTransId="{6D7CB417-CC06-4B58-ABFD-280900BAAC34}" sibTransId="{7846CCC9-D8FC-466B-9E6C-423761D9532E}"/>
    <dgm:cxn modelId="{DF6C6AAB-0553-4E2E-A5F4-5D2B709F90F4}" type="presOf" srcId="{C7946458-44F1-4E58-A89A-A1AC7087AF3D}" destId="{8B39F24A-DD37-47BB-996A-BD2DE9B69C3E}" srcOrd="0" destOrd="0" presId="urn:microsoft.com/office/officeart/2005/8/layout/chevron2"/>
    <dgm:cxn modelId="{318BBCBA-DFDC-4682-B666-95B97DB64242}" srcId="{DE35CCE7-12CE-4F2C-8B32-58E8568F52BF}" destId="{3ADB7D50-BBCD-435B-9A3A-79E60C584FFD}" srcOrd="0" destOrd="0" parTransId="{2F639951-FD5F-4876-B253-D1871046BF4E}" sibTransId="{325159DC-8697-483F-9F56-1CC1CE1BFA23}"/>
    <dgm:cxn modelId="{CF23FCE2-0163-4877-9399-68B50D720E74}" srcId="{C795CE35-B8EE-47F0-B6EB-2D107B59FADB}" destId="{47549665-2EEE-426B-8F06-6BCF03D2B50C}" srcOrd="7" destOrd="0" parTransId="{91D98285-8F7A-4207-9B0D-BB3413AB84F0}" sibTransId="{A845190C-D509-4511-AE9E-15D0538FE16B}"/>
    <dgm:cxn modelId="{F749B64A-B007-4679-A1BC-99ED498A4B69}" type="presOf" srcId="{D5553666-469E-4476-864B-2C0C8D6E77E9}" destId="{822F9D24-39C1-43F8-B482-72957BDA3D60}" srcOrd="0" destOrd="0" presId="urn:microsoft.com/office/officeart/2005/8/layout/chevron2"/>
    <dgm:cxn modelId="{1C57F921-F077-454A-95AC-856FF4704A7D}" type="presOf" srcId="{72F88266-C405-4D71-8309-7C696C5AF448}" destId="{AFDB1928-4A2D-4B02-843E-9A46D81E1291}" srcOrd="0" destOrd="0" presId="urn:microsoft.com/office/officeart/2005/8/layout/chevron2"/>
    <dgm:cxn modelId="{CE4F8733-832C-4210-90AE-D55B3664E2F1}" srcId="{C795CE35-B8EE-47F0-B6EB-2D107B59FADB}" destId="{6E90111C-A5BE-4A76-8100-9C41E3277929}" srcOrd="6" destOrd="0" parTransId="{819F95B4-9809-4570-AEBC-458F0D4D9A54}" sibTransId="{233C507A-C2E2-4815-B00D-379328D9B278}"/>
    <dgm:cxn modelId="{198CCCC3-CF4E-419B-9A39-A94A6B2E2DDD}" type="presOf" srcId="{6E90111C-A5BE-4A76-8100-9C41E3277929}" destId="{2E5EA111-71F3-4760-BA20-4F6FCBACE2FE}" srcOrd="0" destOrd="0" presId="urn:microsoft.com/office/officeart/2005/8/layout/chevron2"/>
    <dgm:cxn modelId="{7E1B9C6A-1725-4666-B68E-0D38B49D34AE}" srcId="{C795CE35-B8EE-47F0-B6EB-2D107B59FADB}" destId="{96BAE1AC-145E-492F-9224-7734214270E9}" srcOrd="5" destOrd="0" parTransId="{AF3395CF-FDAF-44B7-A280-E0CE1D532C89}" sibTransId="{5FF4D92D-846B-452C-8CC9-886935D39ADB}"/>
    <dgm:cxn modelId="{DAB3957C-B86B-41CF-8268-C1220ED33888}" srcId="{96BAE1AC-145E-492F-9224-7734214270E9}" destId="{1FFD5475-8377-405B-B8A4-17D11DBA8A06}" srcOrd="0" destOrd="0" parTransId="{A3463BE8-7BE8-48EA-99AD-96375CC0019C}" sibTransId="{0B7865B5-695D-451E-A73F-F7EE6222694A}"/>
    <dgm:cxn modelId="{A593835F-67F2-4438-8824-71ABD9C2DDFD}" srcId="{6FBBA3A8-740F-4F20-8A57-C53F86063545}" destId="{5166E1A0-DFE3-4F5B-BF62-8B63A122CF40}" srcOrd="0" destOrd="0" parTransId="{3242D6DA-96E0-444D-AC9A-48D3BEB7D913}" sibTransId="{F1F8EF6E-9EC6-48A1-AEC9-E5BDB26E26A8}"/>
    <dgm:cxn modelId="{1E988244-D250-4B22-9336-2E1D530427E3}" srcId="{C795CE35-B8EE-47F0-B6EB-2D107B59FADB}" destId="{6FBBA3A8-740F-4F20-8A57-C53F86063545}" srcOrd="0" destOrd="0" parTransId="{C6A47E96-E18A-4A60-982D-1CFC90B8AB17}" sibTransId="{32C97D99-B276-4C24-9698-3E9A22D3C6E9}"/>
    <dgm:cxn modelId="{72225A70-3373-4D87-93EA-118E741AE8F4}" type="presOf" srcId="{3ADB7D50-BBCD-435B-9A3A-79E60C584FFD}" destId="{A2C48BA0-3E3E-4D95-9CFF-ACA6600E197E}" srcOrd="0" destOrd="0" presId="urn:microsoft.com/office/officeart/2005/8/layout/chevron2"/>
    <dgm:cxn modelId="{9DD685CE-7F3D-4A47-B1CE-0A5601C76912}" srcId="{47549665-2EEE-426B-8F06-6BCF03D2B50C}" destId="{B489A417-EC67-4F01-94EE-9BD28D4CEA04}" srcOrd="0" destOrd="0" parTransId="{59DD6974-3F9C-4F17-92E1-EF29824EE380}" sibTransId="{4299068A-8236-4F80-A7E9-316116B5F10C}"/>
    <dgm:cxn modelId="{43893A8B-E0E5-42A1-80A5-F4CECA17481C}" srcId="{C7946458-44F1-4E58-A89A-A1AC7087AF3D}" destId="{1737C1E3-CE21-4DF3-B362-EB24B9A9C3A7}" srcOrd="0" destOrd="0" parTransId="{2322DCE8-5020-49BB-8FE6-06CB66E6D8E7}" sibTransId="{0C6E55B9-D3C6-4AC8-8484-4ABEB585001C}"/>
    <dgm:cxn modelId="{F3C4DD6D-5CD9-4B12-8A1C-B01FB2E259AF}" type="presOf" srcId="{6FBBA3A8-740F-4F20-8A57-C53F86063545}" destId="{47635B8A-F526-417A-A065-86F7B39EF101}" srcOrd="0" destOrd="0" presId="urn:microsoft.com/office/officeart/2005/8/layout/chevron2"/>
    <dgm:cxn modelId="{FBD54AD9-7FC6-4093-8988-0ACF361FF11B}" type="presOf" srcId="{B489A417-EC67-4F01-94EE-9BD28D4CEA04}" destId="{59DEA2E5-EB3B-4431-889F-D495C73343B3}" srcOrd="0" destOrd="0" presId="urn:microsoft.com/office/officeart/2005/8/layout/chevron2"/>
    <dgm:cxn modelId="{94639DD2-44DC-49A2-B71D-740DD2DE239B}" type="presOf" srcId="{B4D62693-F1EC-40AD-BAEB-DD68C6BDDE7D}" destId="{FA97BD00-035E-40C5-A183-71D1251CF372}" srcOrd="0" destOrd="0" presId="urn:microsoft.com/office/officeart/2005/8/layout/chevron2"/>
    <dgm:cxn modelId="{C8CFFE26-64B0-440C-9F84-CBC706E90D7B}" type="presOf" srcId="{1FFD5475-8377-405B-B8A4-17D11DBA8A06}" destId="{F6752A6B-9732-4C29-895B-F600834CC56D}" srcOrd="0" destOrd="0" presId="urn:microsoft.com/office/officeart/2005/8/layout/chevron2"/>
    <dgm:cxn modelId="{393BA9DA-04B5-437B-BB88-B5A7CFD1D9B3}" type="presOf" srcId="{6D7BB2C0-92AB-4AA9-AA64-F1D162A02C69}" destId="{7F96461B-B01B-4369-9753-010FE8A3B91F}" srcOrd="0" destOrd="0" presId="urn:microsoft.com/office/officeart/2005/8/layout/chevron2"/>
    <dgm:cxn modelId="{61DF8D9A-24CF-44C7-8C4C-E667B2AF7790}" srcId="{6E90111C-A5BE-4A76-8100-9C41E3277929}" destId="{D5553666-469E-4476-864B-2C0C8D6E77E9}" srcOrd="0" destOrd="0" parTransId="{EC5E752A-0A0E-486C-8168-64A83987D332}" sibTransId="{E714E56A-FCDC-41DE-BC9B-845FAD4BD563}"/>
    <dgm:cxn modelId="{FC211B1D-121F-4545-A386-D5DB2C922242}" type="presOf" srcId="{96BAE1AC-145E-492F-9224-7734214270E9}" destId="{BA077AA1-B441-4021-AC8C-6BF5750ACA2C}" srcOrd="0" destOrd="0" presId="urn:microsoft.com/office/officeart/2005/8/layout/chevron2"/>
    <dgm:cxn modelId="{31C13165-D8F2-4B69-98F2-871264BB70D3}" type="presOf" srcId="{DE35CCE7-12CE-4F2C-8B32-58E8568F52BF}" destId="{27A724D0-C0F5-42A0-A6AA-27889DDD9F7E}" srcOrd="0" destOrd="0" presId="urn:microsoft.com/office/officeart/2005/8/layout/chevron2"/>
    <dgm:cxn modelId="{A86FC2E6-3D90-401D-BA7D-42FD0C7AF402}" srcId="{C795CE35-B8EE-47F0-B6EB-2D107B59FADB}" destId="{6D7BB2C0-92AB-4AA9-AA64-F1D162A02C69}" srcOrd="2" destOrd="0" parTransId="{34726F25-688B-41C7-9228-8AB6EE9F9B01}" sibTransId="{A9EE55D0-7565-4740-81EA-12503FC6FEA9}"/>
    <dgm:cxn modelId="{537991BD-5166-4D63-8889-422CF84049FC}" type="presOf" srcId="{C795CE35-B8EE-47F0-B6EB-2D107B59FADB}" destId="{184A6814-5BAC-4795-81A9-254FDC18EBDB}" srcOrd="0" destOrd="0" presId="urn:microsoft.com/office/officeart/2005/8/layout/chevron2"/>
    <dgm:cxn modelId="{AC4A54DD-1499-4511-A7B3-49FCE7C2F454}" type="presParOf" srcId="{184A6814-5BAC-4795-81A9-254FDC18EBDB}" destId="{CEA5F4C9-F5E4-4180-842B-2D2A341DDFC2}" srcOrd="0" destOrd="0" presId="urn:microsoft.com/office/officeart/2005/8/layout/chevron2"/>
    <dgm:cxn modelId="{2F012B87-DC4B-445E-B8CC-45C8DC079B48}" type="presParOf" srcId="{CEA5F4C9-F5E4-4180-842B-2D2A341DDFC2}" destId="{47635B8A-F526-417A-A065-86F7B39EF101}" srcOrd="0" destOrd="0" presId="urn:microsoft.com/office/officeart/2005/8/layout/chevron2"/>
    <dgm:cxn modelId="{7414796A-EDE9-4E8C-9EBD-08E758DE8B97}" type="presParOf" srcId="{CEA5F4C9-F5E4-4180-842B-2D2A341DDFC2}" destId="{ABFFFAA6-52F3-4F38-A9C8-F877FD142D7D}" srcOrd="1" destOrd="0" presId="urn:microsoft.com/office/officeart/2005/8/layout/chevron2"/>
    <dgm:cxn modelId="{11F1A452-A6C6-489E-8691-E71BCADD34F3}" type="presParOf" srcId="{184A6814-5BAC-4795-81A9-254FDC18EBDB}" destId="{FD8B28DF-AE28-426F-9506-5834AE8C6F73}" srcOrd="1" destOrd="0" presId="urn:microsoft.com/office/officeart/2005/8/layout/chevron2"/>
    <dgm:cxn modelId="{6F91C3A8-BF57-4DE9-BD5B-40594E2DCFC8}" type="presParOf" srcId="{184A6814-5BAC-4795-81A9-254FDC18EBDB}" destId="{C1850B01-3847-4272-BA16-2FF25A902272}" srcOrd="2" destOrd="0" presId="urn:microsoft.com/office/officeart/2005/8/layout/chevron2"/>
    <dgm:cxn modelId="{4650B0B3-41FD-458E-A253-8D97F867C225}" type="presParOf" srcId="{C1850B01-3847-4272-BA16-2FF25A902272}" destId="{92244904-1103-420E-B9EF-D75FD9E75278}" srcOrd="0" destOrd="0" presId="urn:microsoft.com/office/officeart/2005/8/layout/chevron2"/>
    <dgm:cxn modelId="{C585DD6E-1DF9-426B-8867-44293B035F57}" type="presParOf" srcId="{C1850B01-3847-4272-BA16-2FF25A902272}" destId="{AFDB1928-4A2D-4B02-843E-9A46D81E1291}" srcOrd="1" destOrd="0" presId="urn:microsoft.com/office/officeart/2005/8/layout/chevron2"/>
    <dgm:cxn modelId="{C3C5997C-3BFA-4092-A236-03A0F23B7B15}" type="presParOf" srcId="{184A6814-5BAC-4795-81A9-254FDC18EBDB}" destId="{F11B01D9-3D1C-4230-A30B-E7C173FEDA48}" srcOrd="3" destOrd="0" presId="urn:microsoft.com/office/officeart/2005/8/layout/chevron2"/>
    <dgm:cxn modelId="{5C45BBE7-2918-408A-AA42-1062DE493286}" type="presParOf" srcId="{184A6814-5BAC-4795-81A9-254FDC18EBDB}" destId="{94B93D34-ED32-422A-A2BD-655D5D50B7F5}" srcOrd="4" destOrd="0" presId="urn:microsoft.com/office/officeart/2005/8/layout/chevron2"/>
    <dgm:cxn modelId="{3B5F099F-2A51-450C-B235-108B8ACBB7E6}" type="presParOf" srcId="{94B93D34-ED32-422A-A2BD-655D5D50B7F5}" destId="{7F96461B-B01B-4369-9753-010FE8A3B91F}" srcOrd="0" destOrd="0" presId="urn:microsoft.com/office/officeart/2005/8/layout/chevron2"/>
    <dgm:cxn modelId="{D1463C16-BC64-403C-8037-FCA4594E77CC}" type="presParOf" srcId="{94B93D34-ED32-422A-A2BD-655D5D50B7F5}" destId="{FA97BD00-035E-40C5-A183-71D1251CF372}" srcOrd="1" destOrd="0" presId="urn:microsoft.com/office/officeart/2005/8/layout/chevron2"/>
    <dgm:cxn modelId="{8BDDC591-2A9E-416C-AA2C-8960777497EE}" type="presParOf" srcId="{184A6814-5BAC-4795-81A9-254FDC18EBDB}" destId="{6ED4E717-B5BD-4732-9B48-C7E129AECBCA}" srcOrd="5" destOrd="0" presId="urn:microsoft.com/office/officeart/2005/8/layout/chevron2"/>
    <dgm:cxn modelId="{62B8840C-1383-43DF-8CC4-969EF1E68F43}" type="presParOf" srcId="{184A6814-5BAC-4795-81A9-254FDC18EBDB}" destId="{D05759C0-CC3C-4AA4-A533-38795E299057}" srcOrd="6" destOrd="0" presId="urn:microsoft.com/office/officeart/2005/8/layout/chevron2"/>
    <dgm:cxn modelId="{8BF9FF85-CF47-4CE2-920B-B05EFA2D2FDB}" type="presParOf" srcId="{D05759C0-CC3C-4AA4-A533-38795E299057}" destId="{27A724D0-C0F5-42A0-A6AA-27889DDD9F7E}" srcOrd="0" destOrd="0" presId="urn:microsoft.com/office/officeart/2005/8/layout/chevron2"/>
    <dgm:cxn modelId="{EB78AEC4-65F3-4A90-8D21-C551FC7F086D}" type="presParOf" srcId="{D05759C0-CC3C-4AA4-A533-38795E299057}" destId="{A2C48BA0-3E3E-4D95-9CFF-ACA6600E197E}" srcOrd="1" destOrd="0" presId="urn:microsoft.com/office/officeart/2005/8/layout/chevron2"/>
    <dgm:cxn modelId="{DA4A7511-1B9F-4A32-B206-C6AD2B7B8551}" type="presParOf" srcId="{184A6814-5BAC-4795-81A9-254FDC18EBDB}" destId="{BF14FA1E-E4E5-483A-81DD-37E0C2987692}" srcOrd="7" destOrd="0" presId="urn:microsoft.com/office/officeart/2005/8/layout/chevron2"/>
    <dgm:cxn modelId="{72BB1221-0442-4F94-A995-B6C3422365EB}" type="presParOf" srcId="{184A6814-5BAC-4795-81A9-254FDC18EBDB}" destId="{A136F0B6-0E10-4140-8F4D-96DB12A0A16B}" srcOrd="8" destOrd="0" presId="urn:microsoft.com/office/officeart/2005/8/layout/chevron2"/>
    <dgm:cxn modelId="{3514B65A-1FD4-489B-B695-E17809280B9D}" type="presParOf" srcId="{A136F0B6-0E10-4140-8F4D-96DB12A0A16B}" destId="{8B39F24A-DD37-47BB-996A-BD2DE9B69C3E}" srcOrd="0" destOrd="0" presId="urn:microsoft.com/office/officeart/2005/8/layout/chevron2"/>
    <dgm:cxn modelId="{D68B6D6D-6193-483C-ACB1-878682D6448E}" type="presParOf" srcId="{A136F0B6-0E10-4140-8F4D-96DB12A0A16B}" destId="{6CD2F39D-B125-49D6-A1F1-52570C9DC900}" srcOrd="1" destOrd="0" presId="urn:microsoft.com/office/officeart/2005/8/layout/chevron2"/>
    <dgm:cxn modelId="{736DD77F-2AA3-4EAB-B0D7-D7978165C17E}" type="presParOf" srcId="{184A6814-5BAC-4795-81A9-254FDC18EBDB}" destId="{D292FAA1-AD41-4942-BB7A-B78B0356EDED}" srcOrd="9" destOrd="0" presId="urn:microsoft.com/office/officeart/2005/8/layout/chevron2"/>
    <dgm:cxn modelId="{CB84C22F-FFAE-45D2-BDDB-570934009C91}" type="presParOf" srcId="{184A6814-5BAC-4795-81A9-254FDC18EBDB}" destId="{30E562F1-84F5-49E6-95B4-32941DDDB1EB}" srcOrd="10" destOrd="0" presId="urn:microsoft.com/office/officeart/2005/8/layout/chevron2"/>
    <dgm:cxn modelId="{7174F187-3363-4667-81EC-35D3A7EC0600}" type="presParOf" srcId="{30E562F1-84F5-49E6-95B4-32941DDDB1EB}" destId="{BA077AA1-B441-4021-AC8C-6BF5750ACA2C}" srcOrd="0" destOrd="0" presId="urn:microsoft.com/office/officeart/2005/8/layout/chevron2"/>
    <dgm:cxn modelId="{A6D84D7B-24E1-49E8-B4B6-E17630EF10FC}" type="presParOf" srcId="{30E562F1-84F5-49E6-95B4-32941DDDB1EB}" destId="{F6752A6B-9732-4C29-895B-F600834CC56D}" srcOrd="1" destOrd="0" presId="urn:microsoft.com/office/officeart/2005/8/layout/chevron2"/>
    <dgm:cxn modelId="{42581260-CEC2-47BC-A725-64825739F201}" type="presParOf" srcId="{184A6814-5BAC-4795-81A9-254FDC18EBDB}" destId="{541E50A0-EDAF-42E6-A010-709F3CD2237F}" srcOrd="11" destOrd="0" presId="urn:microsoft.com/office/officeart/2005/8/layout/chevron2"/>
    <dgm:cxn modelId="{F8675038-986D-4424-A4EA-41789A2C7676}" type="presParOf" srcId="{184A6814-5BAC-4795-81A9-254FDC18EBDB}" destId="{AF0583F2-A5C6-472E-AB0B-C24F593EE7CE}" srcOrd="12" destOrd="0" presId="urn:microsoft.com/office/officeart/2005/8/layout/chevron2"/>
    <dgm:cxn modelId="{1B15350D-4A68-4AF3-9412-2230A603E386}" type="presParOf" srcId="{AF0583F2-A5C6-472E-AB0B-C24F593EE7CE}" destId="{2E5EA111-71F3-4760-BA20-4F6FCBACE2FE}" srcOrd="0" destOrd="0" presId="urn:microsoft.com/office/officeart/2005/8/layout/chevron2"/>
    <dgm:cxn modelId="{BB9E920F-8953-4A08-886C-5C970E7F8E35}" type="presParOf" srcId="{AF0583F2-A5C6-472E-AB0B-C24F593EE7CE}" destId="{822F9D24-39C1-43F8-B482-72957BDA3D60}" srcOrd="1" destOrd="0" presId="urn:microsoft.com/office/officeart/2005/8/layout/chevron2"/>
    <dgm:cxn modelId="{39EDEBF9-214A-46E1-A17A-90B73781DD42}" type="presParOf" srcId="{184A6814-5BAC-4795-81A9-254FDC18EBDB}" destId="{54C3E756-F1F7-46B8-9689-7AF886A1485A}" srcOrd="13" destOrd="0" presId="urn:microsoft.com/office/officeart/2005/8/layout/chevron2"/>
    <dgm:cxn modelId="{B87596C7-2E25-41DA-A67C-AADBA874C999}" type="presParOf" srcId="{184A6814-5BAC-4795-81A9-254FDC18EBDB}" destId="{E1569028-0EBE-426D-A81A-2A83A5134471}" srcOrd="14" destOrd="0" presId="urn:microsoft.com/office/officeart/2005/8/layout/chevron2"/>
    <dgm:cxn modelId="{F720AACE-7421-4B7D-8CA3-057D47D61085}" type="presParOf" srcId="{E1569028-0EBE-426D-A81A-2A83A5134471}" destId="{9213AEC9-6E60-4615-A18E-CC3FFC18D81B}" srcOrd="0" destOrd="0" presId="urn:microsoft.com/office/officeart/2005/8/layout/chevron2"/>
    <dgm:cxn modelId="{2FDF556B-48DB-4C44-9603-23A4CA5AA438}" type="presParOf" srcId="{E1569028-0EBE-426D-A81A-2A83A5134471}" destId="{59DEA2E5-EB3B-4431-889F-D495C73343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635B8A-F526-417A-A065-86F7B39EF101}">
      <dsp:nvSpPr>
        <dsp:cNvPr id="0" name=""/>
        <dsp:cNvSpPr/>
      </dsp:nvSpPr>
      <dsp:spPr>
        <a:xfrm rot="5400000">
          <a:off x="-128085" y="501565"/>
          <a:ext cx="853903" cy="597732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8085" y="501565"/>
        <a:ext cx="853903" cy="597732"/>
      </dsp:txXfrm>
    </dsp:sp>
    <dsp:sp modelId="{ABFFFAA6-52F3-4F38-A9C8-F877FD142D7D}">
      <dsp:nvSpPr>
        <dsp:cNvPr id="0" name=""/>
        <dsp:cNvSpPr/>
      </dsp:nvSpPr>
      <dsp:spPr>
        <a:xfrm rot="5400000">
          <a:off x="2875600" y="-2157688"/>
          <a:ext cx="1061636" cy="561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 ходе игры учащиеся выбирают квадрат из кубика любого цвета, например «Желтый-3» Каждый цвет соответствует  теме, представленной ниже.   </a:t>
          </a:r>
          <a:endParaRPr lang="ru-RU" sz="2000" kern="1200" dirty="0"/>
        </a:p>
      </dsp:txBody>
      <dsp:txXfrm rot="5400000">
        <a:off x="2875600" y="-2157688"/>
        <a:ext cx="1061636" cy="5617373"/>
      </dsp:txXfrm>
    </dsp:sp>
    <dsp:sp modelId="{92244904-1103-420E-B9EF-D75FD9E75278}">
      <dsp:nvSpPr>
        <dsp:cNvPr id="0" name=""/>
        <dsp:cNvSpPr/>
      </dsp:nvSpPr>
      <dsp:spPr>
        <a:xfrm rot="5400000">
          <a:off x="-128085" y="1342506"/>
          <a:ext cx="853903" cy="597732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</a:t>
          </a:r>
          <a:endParaRPr lang="ru-RU" sz="1600" kern="1200" dirty="0"/>
        </a:p>
      </dsp:txBody>
      <dsp:txXfrm rot="5400000">
        <a:off x="-128085" y="1342506"/>
        <a:ext cx="853903" cy="597732"/>
      </dsp:txXfrm>
    </dsp:sp>
    <dsp:sp modelId="{AFDB1928-4A2D-4B02-843E-9A46D81E1291}">
      <dsp:nvSpPr>
        <dsp:cNvPr id="0" name=""/>
        <dsp:cNvSpPr/>
      </dsp:nvSpPr>
      <dsp:spPr>
        <a:xfrm rot="5400000">
          <a:off x="3128900" y="-1245310"/>
          <a:ext cx="555037" cy="561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Географическое положение.</a:t>
          </a:r>
          <a:endParaRPr lang="ru-RU" sz="2400" kern="1200" dirty="0"/>
        </a:p>
      </dsp:txBody>
      <dsp:txXfrm rot="5400000">
        <a:off x="3128900" y="-1245310"/>
        <a:ext cx="555037" cy="5617373"/>
      </dsp:txXfrm>
    </dsp:sp>
    <dsp:sp modelId="{7F96461B-B01B-4369-9753-010FE8A3B91F}">
      <dsp:nvSpPr>
        <dsp:cNvPr id="0" name=""/>
        <dsp:cNvSpPr/>
      </dsp:nvSpPr>
      <dsp:spPr>
        <a:xfrm rot="5400000">
          <a:off x="-128085" y="2075975"/>
          <a:ext cx="853903" cy="59773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</a:t>
          </a:r>
          <a:endParaRPr lang="ru-RU" sz="1600" kern="1200" dirty="0"/>
        </a:p>
      </dsp:txBody>
      <dsp:txXfrm rot="5400000">
        <a:off x="-128085" y="2075975"/>
        <a:ext cx="853903" cy="597732"/>
      </dsp:txXfrm>
    </dsp:sp>
    <dsp:sp modelId="{FA97BD00-035E-40C5-A183-71D1251CF372}">
      <dsp:nvSpPr>
        <dsp:cNvPr id="0" name=""/>
        <dsp:cNvSpPr/>
      </dsp:nvSpPr>
      <dsp:spPr>
        <a:xfrm rot="5400000">
          <a:off x="3128900" y="-583277"/>
          <a:ext cx="555037" cy="561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История географических исследований.</a:t>
          </a:r>
          <a:endParaRPr lang="ru-RU" sz="2400" kern="1200" dirty="0"/>
        </a:p>
      </dsp:txBody>
      <dsp:txXfrm rot="5400000">
        <a:off x="3128900" y="-583277"/>
        <a:ext cx="555037" cy="5617373"/>
      </dsp:txXfrm>
    </dsp:sp>
    <dsp:sp modelId="{27A724D0-C0F5-42A0-A6AA-27889DDD9F7E}">
      <dsp:nvSpPr>
        <dsp:cNvPr id="0" name=""/>
        <dsp:cNvSpPr/>
      </dsp:nvSpPr>
      <dsp:spPr>
        <a:xfrm rot="5400000">
          <a:off x="-128085" y="2863180"/>
          <a:ext cx="853903" cy="597732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</a:t>
          </a:r>
          <a:endParaRPr lang="ru-RU" sz="1600" kern="1200" dirty="0"/>
        </a:p>
      </dsp:txBody>
      <dsp:txXfrm rot="5400000">
        <a:off x="-128085" y="2863180"/>
        <a:ext cx="853903" cy="597732"/>
      </dsp:txXfrm>
    </dsp:sp>
    <dsp:sp modelId="{A2C48BA0-3E3E-4D95-9CFF-ACA6600E197E}">
      <dsp:nvSpPr>
        <dsp:cNvPr id="0" name=""/>
        <dsp:cNvSpPr/>
      </dsp:nvSpPr>
      <dsp:spPr>
        <a:xfrm rot="5400000">
          <a:off x="3128900" y="203927"/>
          <a:ext cx="555037" cy="561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Рельеф. Полезные ископаемые.</a:t>
          </a:r>
          <a:endParaRPr lang="ru-RU" sz="2400" kern="1200" dirty="0"/>
        </a:p>
      </dsp:txBody>
      <dsp:txXfrm rot="5400000">
        <a:off x="3128900" y="203927"/>
        <a:ext cx="555037" cy="5617373"/>
      </dsp:txXfrm>
    </dsp:sp>
    <dsp:sp modelId="{8B39F24A-DD37-47BB-996A-BD2DE9B69C3E}">
      <dsp:nvSpPr>
        <dsp:cNvPr id="0" name=""/>
        <dsp:cNvSpPr/>
      </dsp:nvSpPr>
      <dsp:spPr>
        <a:xfrm rot="5400000">
          <a:off x="-128085" y="3650386"/>
          <a:ext cx="853903" cy="59773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8085" y="3650386"/>
        <a:ext cx="853903" cy="597732"/>
      </dsp:txXfrm>
    </dsp:sp>
    <dsp:sp modelId="{6CD2F39D-B125-49D6-A1F1-52570C9DC900}">
      <dsp:nvSpPr>
        <dsp:cNvPr id="0" name=""/>
        <dsp:cNvSpPr/>
      </dsp:nvSpPr>
      <dsp:spPr>
        <a:xfrm rot="5400000">
          <a:off x="3128900" y="991132"/>
          <a:ext cx="555037" cy="561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Климат. Внутренние воды. </a:t>
          </a:r>
          <a:endParaRPr lang="ru-RU" sz="2400" kern="1200" dirty="0"/>
        </a:p>
      </dsp:txBody>
      <dsp:txXfrm rot="5400000">
        <a:off x="3128900" y="991132"/>
        <a:ext cx="555037" cy="5617373"/>
      </dsp:txXfrm>
    </dsp:sp>
    <dsp:sp modelId="{BA077AA1-B441-4021-AC8C-6BF5750ACA2C}">
      <dsp:nvSpPr>
        <dsp:cNvPr id="0" name=""/>
        <dsp:cNvSpPr/>
      </dsp:nvSpPr>
      <dsp:spPr>
        <a:xfrm rot="5400000">
          <a:off x="-128085" y="4437591"/>
          <a:ext cx="853903" cy="5977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8085" y="4437591"/>
        <a:ext cx="853903" cy="597732"/>
      </dsp:txXfrm>
    </dsp:sp>
    <dsp:sp modelId="{F6752A6B-9732-4C29-895B-F600834CC56D}">
      <dsp:nvSpPr>
        <dsp:cNvPr id="0" name=""/>
        <dsp:cNvSpPr/>
      </dsp:nvSpPr>
      <dsp:spPr>
        <a:xfrm rot="5400000">
          <a:off x="3031214" y="1799623"/>
          <a:ext cx="555037" cy="561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Биосфера.</a:t>
          </a:r>
          <a:endParaRPr lang="ru-RU" sz="2400" kern="1200" dirty="0"/>
        </a:p>
      </dsp:txBody>
      <dsp:txXfrm rot="5400000">
        <a:off x="3031214" y="1799623"/>
        <a:ext cx="555037" cy="5617373"/>
      </dsp:txXfrm>
    </dsp:sp>
    <dsp:sp modelId="{2E5EA111-71F3-4760-BA20-4F6FCBACE2FE}">
      <dsp:nvSpPr>
        <dsp:cNvPr id="0" name=""/>
        <dsp:cNvSpPr/>
      </dsp:nvSpPr>
      <dsp:spPr>
        <a:xfrm rot="5400000">
          <a:off x="-128085" y="5224796"/>
          <a:ext cx="853903" cy="597732"/>
        </a:xfrm>
        <a:prstGeom prst="chevron">
          <a:avLst/>
        </a:prstGeom>
        <a:solidFill>
          <a:srgbClr val="CC00C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8085" y="5224796"/>
        <a:ext cx="853903" cy="597732"/>
      </dsp:txXfrm>
    </dsp:sp>
    <dsp:sp modelId="{822F9D24-39C1-43F8-B482-72957BDA3D60}">
      <dsp:nvSpPr>
        <dsp:cNvPr id="0" name=""/>
        <dsp:cNvSpPr/>
      </dsp:nvSpPr>
      <dsp:spPr>
        <a:xfrm rot="5400000">
          <a:off x="3128900" y="2565542"/>
          <a:ext cx="555037" cy="561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Население. Населённые пункты. </a:t>
          </a:r>
          <a:endParaRPr lang="ru-RU" sz="2400" kern="1200" dirty="0"/>
        </a:p>
      </dsp:txBody>
      <dsp:txXfrm rot="5400000">
        <a:off x="3128900" y="2565542"/>
        <a:ext cx="555037" cy="5617373"/>
      </dsp:txXfrm>
    </dsp:sp>
    <dsp:sp modelId="{9213AEC9-6E60-4615-A18E-CC3FFC18D81B}">
      <dsp:nvSpPr>
        <dsp:cNvPr id="0" name=""/>
        <dsp:cNvSpPr/>
      </dsp:nvSpPr>
      <dsp:spPr>
        <a:xfrm rot="5400000">
          <a:off x="-128085" y="6012001"/>
          <a:ext cx="853903" cy="597732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28085" y="6012001"/>
        <a:ext cx="853903" cy="597732"/>
      </dsp:txXfrm>
    </dsp:sp>
    <dsp:sp modelId="{59DEA2E5-EB3B-4431-889F-D495C73343B3}">
      <dsp:nvSpPr>
        <dsp:cNvPr id="0" name=""/>
        <dsp:cNvSpPr/>
      </dsp:nvSpPr>
      <dsp:spPr>
        <a:xfrm rot="5400000">
          <a:off x="3095027" y="3415062"/>
          <a:ext cx="555037" cy="561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Чтобы вернуться на слайд с кубиком, нажмите на треугольник внизу каждого слайда . </a:t>
          </a:r>
          <a:endParaRPr lang="ru-RU" sz="2000" kern="1200" dirty="0"/>
        </a:p>
      </dsp:txBody>
      <dsp:txXfrm rot="5400000">
        <a:off x="3095027" y="3415062"/>
        <a:ext cx="555037" cy="5617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84390-8BA2-49F6-ACE4-B45EF223C4C1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54AE6-1914-4F30-BC2C-03063CF59F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1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4AE6-1914-4F30-BC2C-03063CF59F4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197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diagramLayout" Target="../diagrams/layout1.xml"/><Relationship Id="rId7" Type="http://schemas.openxmlformats.org/officeDocument/2006/relationships/slide" Target="slide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9.xml"/><Relationship Id="rId18" Type="http://schemas.openxmlformats.org/officeDocument/2006/relationships/slide" Target="slide15.xml"/><Relationship Id="rId26" Type="http://schemas.openxmlformats.org/officeDocument/2006/relationships/slide" Target="slide9.xml"/><Relationship Id="rId3" Type="http://schemas.openxmlformats.org/officeDocument/2006/relationships/slide" Target="slide31.xml"/><Relationship Id="rId21" Type="http://schemas.openxmlformats.org/officeDocument/2006/relationships/slide" Target="slide30.xml"/><Relationship Id="rId7" Type="http://schemas.openxmlformats.org/officeDocument/2006/relationships/slide" Target="slide26.xml"/><Relationship Id="rId12" Type="http://schemas.openxmlformats.org/officeDocument/2006/relationships/slide" Target="slide2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27.xml"/><Relationship Id="rId16" Type="http://schemas.openxmlformats.org/officeDocument/2006/relationships/slide" Target="slide2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12.xml"/><Relationship Id="rId24" Type="http://schemas.openxmlformats.org/officeDocument/2006/relationships/slide" Target="slide33.xml"/><Relationship Id="rId5" Type="http://schemas.openxmlformats.org/officeDocument/2006/relationships/slide" Target="slide13.xml"/><Relationship Id="rId15" Type="http://schemas.openxmlformats.org/officeDocument/2006/relationships/slide" Target="slide32.xml"/><Relationship Id="rId23" Type="http://schemas.openxmlformats.org/officeDocument/2006/relationships/slide" Target="slide18.xml"/><Relationship Id="rId28" Type="http://schemas.openxmlformats.org/officeDocument/2006/relationships/slide" Target="slide14.xml"/><Relationship Id="rId10" Type="http://schemas.openxmlformats.org/officeDocument/2006/relationships/slide" Target="slide17.xml"/><Relationship Id="rId19" Type="http://schemas.openxmlformats.org/officeDocument/2006/relationships/slide" Target="slide11.xml"/><Relationship Id="rId4" Type="http://schemas.openxmlformats.org/officeDocument/2006/relationships/slide" Target="slide22.xml"/><Relationship Id="rId9" Type="http://schemas.openxmlformats.org/officeDocument/2006/relationships/slide" Target="slide8.xml"/><Relationship Id="rId14" Type="http://schemas.openxmlformats.org/officeDocument/2006/relationships/slide" Target="slide10.xml"/><Relationship Id="rId22" Type="http://schemas.openxmlformats.org/officeDocument/2006/relationships/slide" Target="slide24.xml"/><Relationship Id="rId27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357430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857364"/>
            <a:ext cx="714380" cy="785818"/>
          </a:xfrm>
          <a:prstGeom prst="rect">
            <a:avLst/>
          </a:prstGeom>
          <a:solidFill>
            <a:srgbClr val="CC00CC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357298"/>
            <a:ext cx="714380" cy="78581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928670"/>
            <a:ext cx="714380" cy="78581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714356"/>
            <a:ext cx="714380" cy="78581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2357430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1928802"/>
            <a:ext cx="714380" cy="785818"/>
          </a:xfrm>
          <a:prstGeom prst="rect">
            <a:avLst/>
          </a:prstGeom>
          <a:solidFill>
            <a:srgbClr val="CC00CC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1000108"/>
            <a:ext cx="714380" cy="785818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1500174"/>
            <a:ext cx="714380" cy="78581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643306" y="1714488"/>
            <a:ext cx="1928826" cy="2071702"/>
            <a:chOff x="571472" y="642918"/>
            <a:chExt cx="4249136" cy="4675897"/>
          </a:xfrm>
        </p:grpSpPr>
        <p:sp>
          <p:nvSpPr>
            <p:cNvPr id="44" name="Прямоугольник 43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785918" y="3500437"/>
            <a:ext cx="5877828" cy="1336611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Интерактивная игра  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«Знатоки Курганской области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0398" y="5000636"/>
            <a:ext cx="77361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Вишнякова Светлана  Александровна учитель географии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Вилкинская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ООШ»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Юргамышского района Курганской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самый большой район Курганской области?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428860" y="5429264"/>
            <a:ext cx="2286016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5429264"/>
            <a:ext cx="2928958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Шадринский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(4,1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936648" y="60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 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pic>
        <p:nvPicPr>
          <p:cNvPr id="25602" name="Picture 2" descr="http://img.aucland.ru/market-photos/181/2ef7ffe82bbdd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496"/>
            <a:ext cx="2076881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количество городов в Курганской области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городов и 6 посёлков гор.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ипа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86050" y="6911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 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pic>
        <p:nvPicPr>
          <p:cNvPr id="24578" name="Picture 2" descr="http://900igr.net/datai/okruzhajuschij-mir/Kurganskaja-oblast/0005-005-Karta-Kurganskoj-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00372"/>
            <a:ext cx="3286148" cy="20058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285728"/>
            <a:ext cx="7143800" cy="50006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означает название областного центра- КУРГАН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«МОГИЛА»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88117" y="592375"/>
            <a:ext cx="64924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ИСТОРИЯ ГЕОГРАФИЧЕСКИХ ИССЛЕДОВАНИЙ</a:t>
            </a:r>
          </a:p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3554" name="Picture 2" descr="http://selpravda-tv.ru/sites/default/files/articles/1095/galery/86e9d12e54a406b050e1930ac29cf9fde3cbef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71744"/>
            <a:ext cx="2454513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Вспомните, кто впервые составил «Чертёжную книгу Сибири» (атлас), которая появилась в 1701 году?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емезов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40" name="Прямоугольник 39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385472" y="510162"/>
            <a:ext cx="5642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ИСТОРИЯ ГЕОГРАФИЧЕСКИХ ИССЛЕДОВАНИЙ</a:t>
            </a:r>
          </a:p>
        </p:txBody>
      </p:sp>
      <p:pic>
        <p:nvPicPr>
          <p:cNvPr id="22530" name="Picture 2" descr="01. ÐÐ±Ð»Ð¾Ð¶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1571636" cy="21748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фамилию сибирского агронома, длительное время работавшего на территории Зауралья, организовавшего в 1895 г. кустарно-промышленную выставку в г. Кургане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5429264"/>
            <a:ext cx="2357454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Скалозубов Н.Л.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31194" y="5106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ИСТОРИЯ ГЕОГРАФИЧЕСКИХ ИССЛЕДОВАНИЙ</a:t>
            </a:r>
          </a:p>
        </p:txBody>
      </p:sp>
      <p:pic>
        <p:nvPicPr>
          <p:cNvPr id="21506" name="Picture 2" descr="http://persona.kurganobl.ru/images/stories/sections/uchen/uro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59152"/>
            <a:ext cx="1571636" cy="21374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наиболее плотно изучил растительность края, проводя почвенно-ботанические исследования в Западной-Сибири в 1894-1896гг.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5429264"/>
            <a:ext cx="2495770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Гордянин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 Я.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182339" y="53505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ИСТОРИЯ ГЕОГРАФИЧЕСКИХ ИССЛЕДОВАНИЙ</a:t>
            </a:r>
          </a:p>
        </p:txBody>
      </p:sp>
      <p:pic>
        <p:nvPicPr>
          <p:cNvPr id="20482" name="Picture 2" descr="ÐÐ¾ÑÐ´ÑÐ³Ð¸Ð½, ÐÐ½Ð´ÑÐµÐ¹ Ð¯ÐºÐ¾Ð²Ð»ÐµÐ²Ð¸Ñ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47305"/>
            <a:ext cx="1714512" cy="23438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17 апреля по 2 мая 1771 года по территории современной Курганской области путешествовал известный академик, один из участников Второй  Сибирской академической экспедиции. Назовите имя этого учёного?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5429264"/>
            <a:ext cx="2357454" cy="7143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Паллас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912848" y="66381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ИСТОРИЯ ГЕОГРАФИЧЕСКИХ ИССЛЕДОВАНИЙ</a:t>
            </a:r>
          </a:p>
        </p:txBody>
      </p:sp>
      <p:pic>
        <p:nvPicPr>
          <p:cNvPr id="19458" name="Picture 2" descr="http://lubovbezusl.ru/_pu/44/39109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1440190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285728"/>
            <a:ext cx="6143668" cy="5000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Руда, найденная в Звериноголовском районе?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9057" y="5429264"/>
            <a:ext cx="2357454" cy="7143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81642" y="500042"/>
            <a:ext cx="5234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РЕЛЬЕФ. ПОЛЕЗНЫЕ ИСКОПАЕМЫЕ.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8434" name="Picture 2" descr="https://xn----8sbiecm6bhdx8i.xn--p1ai/sites/default/files/resize/images/shkolnikam/uranovie_rudi_2-500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3357586" cy="22160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214290"/>
            <a:ext cx="6143668" cy="5000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полезные ископаемые области, помогающие сохранить здоровье человека?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Лечебные грязи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480419" y="592375"/>
            <a:ext cx="502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РЕЛЬЕФ. ПОЛЕЗНЫЕ ИСКОПАЕМЫЕ.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3.bp.blogspot.com/-xPJdCvSS0rI/VpoS7qhPwQI/AAAAAAAAI6g/c4oxcqqZ3IQ/s1600/krindon_gr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14620"/>
            <a:ext cx="3325191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1428760" cy="135732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285728"/>
            <a:ext cx="7286676" cy="5000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часть территории области наиболее высокая ?</a:t>
            </a:r>
          </a:p>
          <a:p>
            <a:pPr lvl="0" algn="ctr"/>
            <a:endParaRPr lang="ru-RU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Западная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457200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615534" y="739796"/>
            <a:ext cx="502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РЕЛЬЕФ. ПОЛЕЗНЫЕ ИСКОПАЕМЫЕ.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sport.kurganobl.ru/assets/images/2012/tour_map_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496"/>
            <a:ext cx="3143272" cy="20942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кубик руб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408237"/>
            <a:ext cx="3992563" cy="44497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1214422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142984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428736"/>
            <a:ext cx="9144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928670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1285860"/>
            <a:ext cx="914400" cy="914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857364"/>
            <a:ext cx="914400" cy="914400"/>
          </a:xfrm>
          <a:prstGeom prst="rect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00042"/>
            <a:ext cx="9144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0"/>
            <a:ext cx="914400" cy="914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929066"/>
            <a:ext cx="914400" cy="914400"/>
          </a:xfrm>
          <a:prstGeom prst="rect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914400" cy="9144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943600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3000372"/>
            <a:ext cx="9144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142852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5786454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29586" y="5643578"/>
            <a:ext cx="914400" cy="914400"/>
          </a:xfrm>
          <a:prstGeom prst="rect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2214554"/>
            <a:ext cx="914400" cy="9144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72396" y="4357694"/>
            <a:ext cx="9144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929586" y="2714620"/>
            <a:ext cx="914400" cy="9144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715140" y="1000108"/>
            <a:ext cx="9144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86578" y="4500570"/>
            <a:ext cx="914400" cy="914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57158" y="214290"/>
            <a:ext cx="785818" cy="9144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8001024" y="0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857224" y="4786322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142976" y="5943600"/>
            <a:ext cx="914400" cy="914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0" y="0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0" y="1000108"/>
            <a:ext cx="9144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144000" y="2071678"/>
            <a:ext cx="914400" cy="914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144000" y="3000372"/>
            <a:ext cx="9144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144000" y="3929066"/>
            <a:ext cx="914400" cy="914400"/>
          </a:xfrm>
          <a:prstGeom prst="rect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-1143040" y="1000108"/>
            <a:ext cx="914400" cy="9144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-1071602" y="2428868"/>
            <a:ext cx="914400" cy="914400"/>
          </a:xfrm>
          <a:prstGeom prst="rect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71736" y="5643578"/>
            <a:ext cx="9144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1041 C 0.21146 -0.07106 0.41962 -0.13171 0.51667 -0.13727 C 0.61372 -0.14282 0.5665 -0.08541 0.5856 -0.04375 C 0.60469 -0.00208 0.62726 0.04514 0.63091 0.11343 C 0.63455 0.18172 0.62535 0.27639 0.60712 0.36574 C 0.58889 0.4551 0.54862 0.6801 0.52136 0.65 C 0.4941 0.61991 0.46146 0.27315 0.44393 0.18496 C 0.42639 0.09676 0.40869 0.12917 0.41667 0.1213 C 0.42448 0.11343 0.48264 0.08959 0.49046 0.13727 C 0.49827 0.18496 0.49757 0.4169 0.46303 0.40718 C 0.42848 0.39746 0.33733 0.13102 0.28334 0.07848 C 0.22935 0.02593 0.13716 0.05695 0.13924 0.09121 C 0.14132 0.12547 0.2632 0.24445 0.29584 0.28473 " pathEditMode="relative" rAng="0" ptsTypes="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2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0162 C -0.00312 -0.06829 0.05799 -0.03889 0.1349 -0.03773 C 0.19584 -0.03495 0.24584 -0.05093 0.24688 -0.07106 C 0.24688 -0.09097 0.19792 -0.10972 0.13594 -0.11088 C 0.10486 -0.11088 0.07691 -0.10833 0.05695 -0.10162 C 0.02795 -0.09236 0.01094 -0.07755 0.01094 -0.06019 C 0.01094 -0.05093 0.01597 -0.04167 0.025 -0.03356 C 0.04584 -0.0162 0.08698 -0.0044 0.13386 -0.00301 C 0.18889 -0.00023 0.23386 -0.01505 0.23386 -0.03218 C 0.2349 -0.05093 0.18993 -0.0669 0.1349 -0.06968 C 0.10695 -0.06968 0.08195 -0.0669 0.06285 -0.06157 C 0.03785 -0.05231 0.02188 -0.03773 0.02188 -0.02292 C 0.02188 -0.01505 0.02691 -0.00694 0.0349 0.00116 C 0.054 0.01574 0.08993 0.02778 0.13299 0.02894 C 0.18299 0.03032 0.22292 0.01713 0.22292 0.00116 C 0.22396 -0.01505 0.18386 -0.02963 0.13386 -0.03102 C 0.10886 -0.03218 0.08594 -0.02963 0.06893 -0.02431 C 0.04584 -0.0162 0.03299 -0.0044 0.03299 0.01042 C 0.03299 0.01713 0.03698 0.025 0.04393 0.03171 C 0.06094 0.04514 0.09393 0.05579 0.13195 0.05694 C 0.17691 0.05694 0.21285 0.0463 0.21285 0.03171 C 0.21285 0.01713 0.17795 0.0037 0.13299 0.00231 C 0.11094 0.00231 0.08993 0.00509 0.075 0.00903 C 0.054 0.01574 0.04184 0.02778 0.04097 0.03981 C 0.04097 0.0463 0.04584 0.05301 0.05191 0.05833 C 0.06684 0.07176 0.09688 0.08102 0.13091 0.08102 C 0.17084 0.08241 0.204 0.07315 0.204 0.05972 C 0.20486 0.0463 0.17188 0.03449 0.13195 0.0331 C 0.11198 0.0331 0.09288 0.03449 0.07986 0.03981 C 0.06094 0.04514 0.05 0.05579 0.05 0.06644 C 0.05 0.07315 0.05295 0.07847 0.05886 0.0838 C 0.07292 0.0956 0.09896 0.1037 0.12986 0.10509 C 0.16684 0.10509 0.19584 0.09699 0.19584 0.08495 C 0.19688 0.07315 0.16788 0.06227 0.13091 0.06111 C 0.11285 0.06111 0.09688 0.06227 0.0849 0.06644 C 0.06788 0.07176 0.05799 0.08102 0.05799 0.09167 C 0.05799 0.09699 0.06094 0.10116 0.06597 0.10648 C 0.07795 0.11713 0.10191 0.12361 0.12986 0.125 C 0.16285 0.12616 0.18889 0.11829 0.18889 0.10648 C 0.18889 0.09699 0.16389 0.08634 0.13091 0.08634 C 0.11389 0.08495 0.09896 0.08773 0.08785 0.09028 C 0.07292 0.0956 0.06389 0.1037 0.06389 0.11296 C 0.06389 0.11829 0.06684 0.12245 0.07188 0.12616 C 0.08299 0.13565 0.10486 0.14236 0.129 0.14375 C 0.15886 0.14491 0.18299 0.13704 0.18299 0.12778 C 0.18299 0.11713 0.15886 0.10903 0.12986 0.10764 C 0.11597 0.10764 0.10191 0.10903 0.09184 0.11296 C 0.07795 0.11713 0.06997 0.12361 0.06997 0.1331 C 0.06997 0.13704 0.07292 0.14097 0.07691 0.14491 C 0.08698 0.15278 0.10591 0.15972 0.129 0.15972 C 0.15486 0.16111 0.17691 0.1544 0.17691 0.14491 C 0.17691 0.13704 0.15591 0.12894 0.129 0.12894 C 0.11684 0.12778 0.104 0.12894 0.09497 0.13171 C 0.08299 0.13704 0.07587 0.14375 0.07587 0.15046 C 0.07587 0.1544 0.07795 0.15833 0.08195 0.16111 C 0.09097 0.16898 0.10799 0.17431 0.129 0.17569 C 0.15295 0.17569 0.17188 0.16898 0.17188 0.16227 C 0.17188 0.1544 0.15295 0.1463 0.129 0.1463 C 0.11684 0.1463 0.10591 0.14769 0.09896 0.15046 C 0.08698 0.15278 0.08091 0.15972 0.08091 0.16644 C 0.08091 0.16898 0.08299 0.17315 0.08594 0.17569 C 0.09393 0.1838 0.1099 0.18773 0.12795 0.18912 C 0.15 0.18912 0.16684 0.1838 0.16684 0.17708 C 0.16684 0.16898 0.15 0.16366 0.129 0.16227 C 0.11788 0.16227 0.10799 0.16366 0.10087 0.16644 C 0.09097 0.16898 0.0849 0.17431 0.0849 0.18102 C 0.0849 0.1838 0.08698 0.18634 0.08993 0.18912 " pathEditMode="relative" rAng="0" ptsTypes="fffffffffffffffffffffffffffffffffffffffffffffffffffffffffffffffffff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4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0578 C -0.02778 0.01227 -0.04271 0.02916 -0.06059 0.03264 C -0.06684 0.03657 -0.07257 0.04051 -0.07847 0.04375 C -0.08003 0.04467 -0.0816 0.04583 -0.08316 0.04699 C -0.08576 0.04907 -0.09062 0.05324 -0.09062 0.05347 C -0.09392 0.06064 -0.10174 0.06435 -0.10729 0.06921 C -0.11476 0.07592 -0.12083 0.08472 -0.12847 0.09143 C -0.13194 0.09814 -0.13594 0.10486 -0.14045 0.11041 C -0.14271 0.12106 -0.15069 0.12893 -0.1559 0.1375 C -0.15833 0.14166 -0.16649 0.15902 -0.16892 0.16134 C -0.175 0.16713 -0.17812 0.17291 -0.18316 0.18032 C -0.18767 0.18703 -0.19514 0.19421 -0.19983 0.1993 C -0.20573 0.20555 -0.21076 0.21342 -0.21649 0.2199 C -0.21997 0.22384 -0.22726 0.23102 -0.22726 0.23125 C -0.23281 0.24213 -0.22552 0.22893 -0.23559 0.24051 C -0.23663 0.24166 -0.23698 0.24398 -0.23802 0.24537 C -0.23906 0.24676 -0.24028 0.24745 -0.24149 0.24861 C -0.24497 0.25509 -0.24861 0.26111 -0.25226 0.26759 C -0.25469 0.27176 -0.25937 0.28032 -0.25937 0.28055 C -0.26163 0.28865 -0.26493 0.29629 -0.26771 0.30416 C -0.27031 0.32129 -0.27622 0.33773 -0.27847 0.35486 C -0.2809 0.37361 -0.28507 0.39189 -0.28802 0.41041 C -0.28958 0.42083 -0.2901 0.43194 -0.29271 0.44213 C -0.29462 0.45717 -0.29826 0.47152 -0.29983 0.48657 C -0.30156 0.50439 -0.30191 0.52291 -0.30469 0.54051 C -0.30608 0.55902 -0.30712 0.58171 -0.31181 0.5993 C -0.31875 0.66227 -0.31059 0.70208 -0.27969 0.74537 C -0.27778 0.75301 -0.27135 0.7574 -0.26771 0.76435 C -0.26181 0.77546 -0.25052 0.79676 -0.24271 0.80578 C -0.24097 0.80787 -0.23854 0.80856 -0.23681 0.81041 C -0.23125 0.81666 -0.22326 0.83125 -0.21649 0.83426 C -0.20937 0.84097 -0.20347 0.84838 -0.19514 0.85162 C -0.18646 0.86064 -0.19497 0.85324 -0.18437 0.8581 C -0.17812 0.86088 -0.17292 0.86551 -0.16649 0.86759 C -0.16059 0.87314 -0.15312 0.8743 -0.14635 0.87708 C -0.14149 0.87916 -0.13698 0.88287 -0.13212 0.88495 C -0.11892 0.89051 -0.10642 0.89467 -0.09271 0.89606 C -0.01163 0.89537 0.06198 0.89606 0.14063 0.88981 C 0.15451 0.8875 0.16858 0.88588 0.18194 0.88194 C 0.19427 0.87847 0.20556 0.87407 0.21788 0.87245 C 0.23802 0.86342 0.26007 0.86227 0.28073 0.8581 C 0.32014 0.85046 0.35885 0.83819 0.39774 0.82939 C 0.41441 0.82083 0.43351 0.81597 0.45104 0.81203 C 0.4592 0.80787 0.46667 0.80324 0.47517 0.80092 C 0.47934 0.79722 0.48212 0.79467 0.48698 0.79305 C 0.50208 0.77777 0.51042 0.77245 0.52031 0.75023 C 0.52274 0.7375 0.51979 0.75023 0.52517 0.73588 C 0.52639 0.7324 0.5309 0.71412 0.5309 0.71365 C 0.53194 0.71041 0.53351 0.70416 0.53351 0.70439 C 0.53576 0.68333 0.54028 0.6625 0.5441 0.64213 C 0.55069 0.5574 0.54462 0.46713 0.52986 0.38356 C 0.525 0.35648 0.51962 0.32847 0.51684 0.30092 C 0.51563 0.28842 0.51424 0.27801 0.51198 0.26597 C 0.51111 0.2618 0.50955 0.25324 0.50955 0.25347 C 0.50868 0.24074 0.50712 0.23356 0.50486 0.22152 C 0.50347 0.21435 0.5033 0.20671 0.50243 0.1993 C 0.50208 0.19722 0.50156 0.19514 0.50122 0.19305 C 0.50052 0.18495 0.50052 0.1824 0.49878 0.17546 C 0.49826 0.17222 0.49653 0.16597 0.49653 0.1662 C 0.49497 0.1493 0.49115 0.12893 0.48351 0.11527 C 0.48038 0.10301 0.47431 0.09421 0.4691 0.08356 C 0.46024 0.06551 0.45382 0.05532 0.44184 0.04051 C 0.39601 -0.01621 0.33681 -0.03959 0.27622 -0.04977 C 0.24931 -0.04908 0.1974 -0.04861 0.17031 -0.03079 C 0.16128 -0.02477 0.15208 -0.02176 0.14288 -0.01644 C 0.12917 -0.00857 0.11649 0.00185 0.10243 0.00879 C 0.09844 0.01435 0.09635 0.01666 0.09063 0.01828 C 0.08663 0.02361 0.08073 0.02639 0.07743 0.03264 C 0.07257 0.04166 0.06667 0.05023 0.06076 0.0581 C 0.05729 0.07152 0.05139 0.08402 0.04774 0.09768 C 0.04375 0.14583 0.04253 0.22916 0.06684 0.27546 C 0.06858 0.28402 0.07014 0.29213 0.07396 0.2993 C 0.07535 0.30509 0.07726 0.31018 0.07986 0.31527 C 0.07865 0.34537 0.08576 0.34375 0.07517 0.34375 " pathEditMode="relative" rAng="0" ptsTypes="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41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1736 C -0.01962 0.00926 -0.02986 0.00926 -0.04097 0.00625 C -0.06632 -0.0007 -0.09132 -0.01065 -0.1158 -0.02246 C -0.12518 -0.02662 -0.13212 -0.03588 -0.1408 -0.04121 C -0.16007 -0.05394 -0.1783 -0.06713 -0.19688 -0.08102 C -0.21077 -0.09144 -0.22448 -0.09885 -0.23959 -0.10625 C -0.26771 -0.12014 -0.229 -0.10602 -0.25643 -0.11736 C -0.28594 -0.12963 -0.31754 -0.14098 -0.34792 -0.14607 C -0.38525 -0.16065 -0.42778 -0.16065 -0.4658 -0.16343 C -0.48247 -0.16297 -0.50538 -0.16366 -0.52413 -0.16042 C -0.53854 -0.15811 -0.55174 -0.15301 -0.5658 -0.14931 C -0.59288 -0.14213 -0.6191 -0.1338 -0.64306 -0.11598 C -0.66233 -0.10209 -0.679 -0.08334 -0.69688 -0.06667 C -0.70591 -0.05787 -0.71042 -0.04514 -0.71823 -0.03496 C -0.72153 -0.02385 -0.72761 -0.01574 -0.73143 -0.00486 C -0.73229 -0.00186 -0.73264 0.00162 -0.73351 0.00486 C -0.7342 0.00694 -0.73507 0.00902 -0.73594 0.01111 C -0.73802 0.02361 -0.7382 0.03657 -0.73976 0.0493 C -0.73924 0.06041 -0.73924 0.07152 -0.73837 0.08264 C -0.73768 0.0912 -0.73559 0.09213 -0.73247 0.09838 C -0.71441 0.13402 -0.69445 0.13958 -0.66476 0.14768 C -0.6533 0.14629 -0.64167 0.14745 -0.63021 0.14606 C -0.61597 0.14444 -0.6033 0.13102 -0.58976 0.12708 C -0.58507 0.12361 -0.58143 0.11944 -0.57639 0.11713 C -0.56632 0.10764 -0.57101 0.1118 -0.56216 0.10486 C -0.56146 0.10324 -0.56077 0.10115 -0.5599 0.1 C -0.55868 0.09838 -0.55712 0.09814 -0.55643 0.09676 C -0.55382 0.09259 -0.5533 0.08426 -0.55156 0.07939 C -0.54844 0.06365 -0.55035 0.04722 -0.56094 0.03819 C -0.56511 0.02963 -0.57379 0.01875 -0.58143 0.01597 C -0.59966 -0.00093 -0.62448 -0.00625 -0.64566 -0.01135 C -0.679 -0.01019 -0.69601 -0.00949 -0.72413 -0.00486 C -0.73316 -0.00093 -0.74219 0.00277 -0.75139 0.00486 C -0.77118 0.01458 -0.79306 0.01666 -0.81233 0.02847 C -0.8316 0.04027 -0.8474 0.06088 -0.86684 0.07152 C -0.87656 0.08356 -0.88733 0.09259 -0.8967 0.10486 C -0.90799 0.11875 -0.91806 0.13356 -0.92639 0.15069 C -0.92778 0.15324 -0.929 0.15602 -0.93004 0.15879 C -0.93108 0.16134 -0.93143 0.16412 -0.93247 0.16666 C -0.93542 0.17245 -0.93924 0.17847 -0.94184 0.18518 C -0.94306 0.19398 -0.94514 0.20139 -0.9467 0.20926 C -0.94948 0.22407 -0.95035 0.23935 -0.95261 0.25393 C -0.95087 0.27592 -0.94931 0.29884 -0.94184 0.31852 C -0.93108 0.34791 -0.91615 0.36852 -0.8967 0.38727 C -0.88472 0.39861 -0.87726 0.40856 -0.86493 0.41736 C -0.82431 0.44398 -0.77795 0.4574 -0.73351 0.46504 C -0.71441 0.46365 -0.69549 0.46365 -0.67639 0.4618 C -0.66754 0.46088 -0.65035 0.45694 -0.65035 0.45717 C -0.61754 0.44398 -0.57483 0.41597 -0.55851 0.37268 C -0.55677 0.3625 -0.55521 0.35139 -0.55261 0.3412 C -0.55347 0.32407 -0.55174 0.31782 -0.55747 0.30625 C -0.56216 0.28541 -0.57639 0.27477 -0.5908 0.26828 C -0.59167 0.26852 -0.60139 0.26921 -0.604 0.27152 C -0.61198 0.27847 -0.61736 0.29213 -0.62309 0.30162 C -0.64236 0.33264 -0.65764 0.37176 -0.66806 0.40949 C -0.66962 0.42407 -0.66875 0.41689 -0.67188 0.43009 C -0.67222 0.43171 -0.67292 0.43495 -0.67292 0.43518 C -0.67413 0.44467 -0.67535 0.4537 -0.67639 0.46296 C -0.67587 0.4787 -0.67587 0.49375 -0.67413 0.50926 C -0.67292 0.5206 -0.66354 0.53287 -0.65868 0.54097 C -0.64254 0.56921 -0.60816 0.59375 -0.58351 0.60602 C -0.56684 0.61481 -0.54775 0.6206 -0.53021 0.62384 C -0.52257 0.6243 -0.51511 0.62546 -0.50747 0.62708 C -0.50382 0.62731 -0.49688 0.62777 -0.49688 0.62824 C -0.46702 0.62639 -0.43785 0.62546 -0.40868 0.6206 C -0.37466 0.60926 -0.34584 0.60324 -0.31459 0.57939 C -0.30764 0.57384 -0.29983 0.56875 -0.29427 0.55972 C -0.29115 0.55509 -0.28733 0.54282 -0.28733 0.54305 C -0.2842 0.52384 -0.28594 0.50764 -0.28854 0.48865 C -0.29011 0.47824 -0.29011 0.47014 -0.29427 0.4618 C -0.29705 0.44467 -0.30313 0.43634 -0.31216 0.425 C -0.32413 0.41088 -0.31736 0.41481 -0.32535 0.41088 C -0.33334 0.40046 -0.34479 0.3956 -0.35156 0.38402 C -0.35504 0.37824 -0.35851 0.37176 -0.3599 0.36504 C -0.36077 0.36041 -0.36216 0.35231 -0.36216 0.35254 C -0.36146 0.33379 -0.36129 0.32268 -0.35781 0.30625 C -0.35729 0.30439 -0.3507 0.30486 -0.3467 0.30486 " pathEditMode="relative" rAng="0" ptsTypes="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00" y="21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0.02986 -0.00185 0.05816 -0.00393 0.08819 -0.00486 C 0.11163 -0.0081 0.13403 -0.01551 0.15729 -0.01921 C 0.18385 -0.02338 0.21163 -0.02268 0.23819 -0.02384 C 0.30017 -0.02315 0.34722 -0.02384 0.40364 -0.01921 C 0.41163 -0.01713 0.41944 -0.01481 0.42743 -0.01273 C 0.43212 -0.01134 0.44167 -0.00949 0.44167 -0.00926 C 0.45781 -0.00139 0.47587 0.00139 0.49288 0.00463 C 0.51128 0.0081 0.52917 0.0169 0.54774 0.0206 C 0.56476 0.02824 0.58351 0.03148 0.60121 0.03496 C 0.61597 0.03773 0.59774 0.03426 0.61441 0.03959 C 0.62917 0.04421 0.64462 0.0456 0.65955 0.04908 C 0.66667 0.05278 0.67361 0.05394 0.68108 0.05556 C 0.68628 0.05671 0.69653 0.05857 0.69653 0.0588 C 0.71059 0.06621 0.72483 0.06968 0.73941 0.07454 C 0.75364 0.0794 0.76719 0.08727 0.78108 0.09352 C 0.79045 0.10648 0.79687 0.1213 0.80121 0.13796 C 0.80278 0.16829 0.81042 0.20625 0.79774 0.23334 C 0.79358 0.2544 0.78333 0.27431 0.77396 0.2919 C 0.76111 0.31621 0.74792 0.33866 0.72743 0.35232 C 0.72361 0.35764 0.71979 0.36088 0.71441 0.36343 C 0.7059 0.37477 0.71597 0.36296 0.70608 0.36968 C 0.70052 0.37338 0.69323 0.38287 0.68698 0.38565 C 0.68333 0.38727 0.67986 0.38889 0.67621 0.39051 C 0.67378 0.39144 0.6691 0.39352 0.6691 0.39375 C 0.66285 0.39931 0.65399 0.40255 0.64653 0.40463 C 0.63611 0.4132 0.62274 0.41551 0.61076 0.41898 C 0.58368 0.42685 0.55625 0.43866 0.52864 0.44283 C 0.50382 0.45139 0.51389 0.4463 0.46319 0.44746 C 0.44896 0.45023 0.43437 0.45139 0.42031 0.44607 C 0.41753 0.44051 0.41389 0.43843 0.41076 0.43334 C 0.40903 0.43033 0.40608 0.42384 0.40608 0.42408 C 0.40781 0.41991 0.40799 0.41736 0.41198 0.41736 C 0.41753 0.41736 0.42864 0.41898 0.42864 0.41921 " pathEditMode="relative" rAng="0" ptsTypes="fffffffffffffffffffffffffffffffffA">
                                      <p:cBhvr>
                                        <p:cTn id="14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0" y="21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2546 C -0.01007 -0.02893 -0.01007 -0.04328 -0.00816 -0.0493 C -0.00469 -0.05926 0.00347 -0.07129 0.01094 -0.07477 C 0.03333 -0.09791 0.05972 -0.10717 0.08715 -0.11134 C 0.10243 -0.11088 0.11736 -0.11157 0.13247 -0.10972 C 0.15833 -0.10648 0.19531 -0.08217 0.21111 -0.05416 C 0.21892 -0.04027 0.22309 -0.02639 0.22899 -0.01134 C 0.23073 0.01019 0.23142 0.02223 0.23021 0.04584 C 0.22865 0.07454 0.21545 0.10162 0.20642 0.12686 C 0.20486 0.13125 0.20122 0.1338 0.19913 0.13797 C 0.18733 0.16065 0.17847 0.18473 0.16337 0.20463 C 0.13663 0.24051 0.10417 0.26528 0.07066 0.28866 C 0.05677 0.29815 0.0441 0.29699 0.03003 0.30139 C 0.00573 0.30903 -0.0184 0.31621 -0.04375 0.31898 C -0.07726 0.3169 -0.10434 0.31366 -0.13646 0.30625 C -0.15486 0.30209 -0.16979 0.2882 -0.18542 0.27593 C -0.2191 0.24908 -0.24635 0.2088 -0.26632 0.16343 C -0.27726 0.13843 -0.27951 0.10973 -0.28889 0.08403 C -0.29115 0.06898 -0.28958 0.07986 -0.29253 0.05695 C -0.29306 0.0544 -0.29358 0.04908 -0.29358 0.04931 C -0.2934 0.0338 -0.29358 0.01829 -0.29253 0.00301 C -0.29236 -0.00046 -0.28854 -0.01088 -0.28767 -0.01435 C -0.28038 -0.04189 -0.27118 -0.06342 -0.25573 -0.08426 C -0.25174 -0.08958 -0.24983 -0.08958 -0.24479 -0.09375 C -0.23281 -0.10439 -0.22014 -0.11481 -0.20799 -0.12546 C -0.19826 -0.13402 -0.18924 -0.14189 -0.17812 -0.14768 C -0.15469 -0.15972 -0.13038 -0.16736 -0.10573 -0.17314 C -0.09132 -0.17662 -0.06267 -0.17963 -0.06267 -0.17939 C 0.00434 -0.17847 0.09462 -0.19398 0.14549 -0.11759 C 0.15 -0.11111 0.16545 -0.08611 0.16823 -0.07801 C 0.1724 -0.06504 0.1776 -0.05301 0.18125 -0.03981 C 0.18524 -0.025 0.18646 -0.01041 0.18958 0.00463 C 0.19236 0.03148 0.19375 0.05857 0.18958 0.08565 C 0.18715 0.10139 0.18038 0.11621 0.17413 0.1301 C 0.17066 0.13773 0.16858 0.14653 0.16476 0.15371 C 0.15035 0.18056 0.13229 0.20139 0.11233 0.22037 C 0.08785 0.24375 0.06354 0.26991 0.03611 0.28704 C 0.00243 0.30764 -0.03021 0.32246 -0.0651 0.33797 C -0.1526 0.37686 -0.10052 0.35486 -0.15451 0.37755 C -0.19948 0.39653 -0.24427 0.41389 -0.29132 0.42037 C -0.29653 0.42199 -0.30156 0.42431 -0.30694 0.42523 C -0.31736 0.42709 -0.33889 0.42848 -0.33889 0.42871 C -0.37743 0.42454 -0.41372 0.42014 -0.45087 0.40787 C -0.47448 0.40023 -0.45608 0.40973 -0.47812 0.39977 C -0.51493 0.38311 -0.54566 0.35486 -0.57708 0.32523 C -0.60625 0.29746 -0.63021 0.25417 -0.63767 0.20625 C -0.63715 0.19028 -0.63872 0.16042 -0.63299 0.1426 C -0.61163 0.07523 -0.56806 0.01459 -0.52483 -0.0287 C -0.49201 -0.06157 -0.45764 -0.09907 -0.41979 -0.12083 C -0.38351 -0.14166 -0.34358 -0.15162 -0.30434 -0.16041 C -0.26788 -0.16875 -0.22986 -0.18773 -0.19271 -0.19074 C -0.16076 -0.19328 -0.12899 -0.19699 -0.09722 -0.20023 C -0.04497 -0.19907 0.01979 -0.20208 0.07066 -0.17477 C 0.14844 -0.13287 0.2283 -0.06875 0.2717 0.0301 C 0.28264 0.05463 0.29288 0.07778 0.30278 0.10301 C 0.30503 0.1088 0.30851 0.11412 0.30972 0.12037 C 0.31389 0.13982 0.32101 0.15787 0.32396 0.17755 C 0.33108 0.22084 0.33819 0.2632 0.34566 0.30625 C 0.35035 0.33542 0.35191 0.36574 0.35625 0.39514 C 0.35399 0.45996 0.35069 0.52037 0.33142 0.58079 C 0.31163 0.64213 0.30451 0.66412 0.2717 0.7301 C 0.25573 0.7625 0.22951 0.80116 0.20399 0.82037 C 0.15712 0.85533 0.10104 0.85834 0.04896 0.86181 C -0.06319 0.86945 0.04306 0.86436 -0.04253 0.86806 C -0.08507 0.8669 -0.09896 0.8669 -0.13299 0.86019 C -0.14601 0.85417 -0.1599 0.84931 -0.1724 0.84121 C -0.18507 0.83264 -0.19826 0.82315 -0.21163 0.81574 C -0.21892 0.81158 -0.22691 0.80787 -0.2342 0.80301 C -0.24167 0.79815 -0.24184 0.79514 -0.24844 0.78866 C -0.26354 0.77385 -0.27951 0.76042 -0.29497 0.74584 C -0.31545 0.72616 -0.33559 0.7051 -0.35191 0.67917 C -0.3724 0.64699 -0.38941 0.61459 -0.40191 0.57593 C -0.40573 0.56505 -0.40781 0.55301 -0.4092 0.54121 C -0.41024 0.53426 -0.41076 0.52732 -0.41146 0.52037 C -0.41181 0.51667 -0.41267 0.50926 -0.41267 0.50949 C -0.41233 0.48912 -0.41285 0.46898 -0.41146 0.44908 C -0.41024 0.42894 -0.40035 0.41482 -0.39375 0.39815 C -0.38403 0.375 -0.37483 0.35648 -0.36042 0.33797 C -0.35347 0.3294 -0.34722 0.31875 -0.33767 0.31574 C -0.33351 0.30695 -0.3283 0.30695 -0.3224 0.30139 C -0.30712 0.28681 -0.29896 0.28311 -0.27934 0.28079 C -0.27413 0.27894 -0.2691 0.27662 -0.26389 0.27454 C -0.25625 0.26783 -0.26476 0.27431 -0.25573 0.26968 C -0.25122 0.26736 -0.24792 0.26366 -0.24375 0.26181 C -0.23802 0.25672 -0.23576 0.25186 -0.23177 0.24422 C -0.23021 0.24098 -0.22691 0.24005 -0.22483 0.23797 C -0.22222 0.24723 -0.22361 0.24098 -0.22361 0.25695 " pathEditMode="relative" rAng="0" ptsTypes="ffffffffffffffffffffffffffffffffffffffffffffffffffffffffffffffffffffffffffffffffffffff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35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11 -0.00417 0.00312 0.00069 -0.02396 -0.00301 C -0.02882 -0.00371 -0.0382 -0.00625 -0.0382 -0.00625 C -0.06563 -0.00579 -0.09288 -0.00556 -0.12031 -0.00463 C -0.12986 -0.0044 -0.13958 0.00115 -0.14896 0.00324 C -0.16493 0.00694 -0.18021 0.01111 -0.19653 0.01273 C -0.2158 0.02014 -0.23472 0.02939 -0.25365 0.03819 C -0.26597 0.04398 -0.27379 0.04652 -0.28455 0.05416 C -0.30052 0.06527 -0.31719 0.07615 -0.33229 0.08889 C -0.35 0.1037 -0.36684 0.12037 -0.38455 0.13495 C -0.39288 0.14166 -0.40382 0.1574 -0.41076 0.16666 C -0.41927 0.17801 -0.42865 0.18518 -0.43576 0.19861 C -0.44028 0.2074 -0.44566 0.21481 -0.45 0.22384 C -0.45191 0.22777 -0.45608 0.23495 -0.45608 0.23495 C -0.45851 0.24444 -0.46024 0.25208 -0.46441 0.26041 C -0.4658 0.27129 -0.4684 0.28148 -0.47031 0.29213 C -0.47118 0.29745 -0.47274 0.3081 -0.47274 0.3081 C -0.47205 0.34375 -0.47639 0.37014 -0.46563 0.4 C -0.46354 0.41643 -0.45903 0.43333 -0.45486 0.4493 C -0.45035 0.46713 -0.44948 0.48564 -0.4441 0.50301 C -0.44201 0.51921 -0.43837 0.53518 -0.43455 0.55069 C -0.42986 0.56967 -0.43472 0.54051 -0.42986 0.56666 C -0.42326 0.60162 -0.41476 0.63611 -0.40243 0.66828 C -0.39549 0.68657 -0.3724 0.7118 -0.35955 0.72384 C -0.34531 0.73703 -0.3316 0.75254 -0.31441 0.75717 C -0.2967 0.76921 -0.27552 0.77731 -0.25608 0.78102 C -0.24965 0.78217 -0.23698 0.78426 -0.23698 0.78426 C -0.19115 0.78333 -0.12031 0.78634 -0.07622 0.75416 C -0.05799 0.74097 -0.04375 0.72129 -0.02743 0.70486 C -0.02066 0.68819 -0.02396 0.6949 -0.01788 0.68426 C -0.01476 0.67338 -0.01354 0.66134 -0.00955 0.65092 C -0.00677 0.63356 -0.00087 0.61759 0.00469 0.60162 C 0.00833 0.59074 0.01024 0.57893 0.01424 0.56805 C 0.01615 0.55555 0.02153 0.5449 0.025 0.5331 C 0.02587 0.52615 0.02691 0.51967 0.02847 0.51273 C 0.02917 0.50949 0.03003 0.50648 0.0309 0.50301 C 0.03125 0.50162 0.03212 0.49838 0.03212 0.49838 C 0.03316 0.48981 0.03542 0.48194 0.0368 0.47314 C 0.03576 0.42939 0.03767 0.41319 0.02014 0.38102 C 0.01684 0.37477 0.01562 0.37106 0.01059 0.36666 C 0.0099 0.36504 0.00937 0.36319 0.00833 0.36203 C 0.00608 0.35949 0.00104 0.35555 0.00104 0.35555 C 0.00191 0.35393 0.00243 0.35208 0.00347 0.35092 C 0.00451 0.34977 0.00712 0.3493 0.00712 0.3493 " pathEditMode="relative" ptsTypes="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1204 C -0.00469 0.00023 -0.00469 -0.01134 -0.00382 -0.02292 C -0.00243 -0.04144 -0.00243 -0.03009 0.00087 -0.04028 C 0.00677 -0.05856 0.0125 -0.07778 0.02118 -0.09421 C 0.02482 -0.1088 0.03264 -0.1213 0.03906 -0.13403 C 0.04896 -0.15394 0.06076 -0.18194 0.07361 -0.19907 C 0.08229 -0.21065 0.09062 -0.22315 0.09861 -0.23542 C 0.10712 -0.24861 0.10503 -0.24907 0.11406 -0.25926 C 0.11666 -0.26227 0.11979 -0.26435 0.12239 -0.26736 C 0.13159 -0.27847 0.14201 -0.29722 0.15451 -0.30208 C 0.15955 -0.30741 0.16371 -0.31134 0.16996 -0.31343 C 0.18923 -0.33079 0.2118 -0.3412 0.2342 -0.34977 C 0.24149 -0.35255 0.25069 -0.35856 0.25816 -0.35926 C 0.27135 -0.36065 0.28437 -0.36227 0.29739 -0.36574 C 0.34323 -0.36435 0.35416 -0.36435 0.39028 -0.35463 C 0.40121 -0.34699 0.41319 -0.34398 0.42482 -0.33866 C 0.43194 -0.33542 0.43784 -0.32755 0.44496 -0.32431 C 0.44982 -0.31968 0.45677 -0.31435 0.46163 -0.30856 C 0.46458 -0.30509 0.46996 -0.29745 0.46996 -0.29722 C 0.47326 -0.28449 0.4684 -0.30046 0.47482 -0.28958 C 0.47656 -0.28681 0.47673 -0.28287 0.4783 -0.27986 C 0.47951 -0.27338 0.4809 -0.26736 0.48194 -0.26088 C 0.48159 -0.24838 0.48159 -0.23542 0.48073 -0.22292 C 0.47969 -0.20787 0.47309 -0.19491 0.46875 -0.18148 C 0.45642 -0.14398 0.4342 -0.11319 0.40903 -0.08958 C 0.39583 -0.07708 0.3809 -0.06481 0.36528 -0.05926 C 0.3592 -0.05718 0.35538 -0.05255 0.34982 -0.04977 C 0.3467 -0.04815 0.34028 -0.04653 0.34028 -0.0463 C 0.3375 -0.04722 0.33437 -0.04606 0.33194 -0.04815 C 0.32951 -0.05023 0.32708 -0.05764 0.32708 -0.05741 C 0.32847 -0.08333 0.3283 -0.09259 0.34149 -0.11019 C 0.34288 -0.11852 0.34618 -0.11898 0.34982 -0.12593 C 0.35416 -0.13403 0.35833 -0.1419 0.36284 -0.14977 C 0.36441 -0.15278 0.36788 -0.1537 0.36996 -0.15625 C 0.3783 -0.16759 0.38159 -0.16898 0.39149 -0.17685 C 0.40156 -0.18495 0.39479 -0.18194 0.4033 -0.18495 C 0.41128 -0.1919 0.421 -0.19236 0.43073 -0.19421 C 0.43975 -0.19606 0.44896 -0.19884 0.45816 -0.20069 C 0.47639 -0.20023 0.49462 -0.2 0.51284 -0.19907 C 0.51979 -0.19861 0.53316 -0.19421 0.53316 -0.19398 C 0.55156 -0.18449 0.56962 -0.17106 0.58906 -0.16574 C 0.59774 -0.1588 0.60659 -0.15231 0.61528 -0.14537 C 0.6243 -0.13773 0.61805 -0.14329 0.62482 -0.13704 C 0.62604 -0.13611 0.6283 -0.13403 0.6283 -0.1338 C 0.63298 -0.12569 0.63837 -0.12037 0.64149 -0.11019 C 0.6434 -0.10417 0.6434 -0.09722 0.64496 -0.09097 C 0.64462 -0.07778 0.64479 -0.06458 0.64375 -0.05139 C 0.64323 -0.04398 0.63837 -0.03889 0.63541 -0.03241 C 0.6342 -0.03009 0.63437 -0.02685 0.63316 -0.02431 C 0.62986 -0.01736 0.625 -0.01181 0.62118 -0.00532 C 0.61632 0.00301 0.60538 0.01111 0.59982 0.0169 C 0.5875 0.0294 0.57361 0.03935 0.56041 0.05023 C 0.55295 0.05625 0.54722 0.0669 0.53906 0.07083 C 0.52448 0.08519 0.52083 0.08727 0.5033 0.09306 C 0.48889 0.0919 0.48507 0.09606 0.4783 0.08356 C 0.47656 0.07431 0.47656 0.06806 0.48194 0.06134 C 0.48368 0.05417 0.49062 0.0456 0.49618 0.04375 C 0.50121 0.03958 0.50607 0.03565 0.51163 0.03264 C 0.5184 0.02894 0.52621 0.0294 0.53316 0.02639 C 0.55295 0.02731 0.56475 0.0287 0.58194 0.03264 C 0.58889 0.0375 0.59687 0.04282 0.60451 0.04537 C 0.6085 0.04884 0.61059 0.05301 0.61528 0.05486 C 0.62187 0.06898 0.63264 0.08102 0.64028 0.09468 C 0.64253 0.10301 0.64618 0.11111 0.64982 0.11852 C 0.65156 0.12639 0.65573 0.13287 0.65694 0.14074 C 0.66076 0.16505 0.65746 0.15093 0.66041 0.16296 C 0.66076 0.20324 0.66094 0.24329 0.66163 0.28356 C 0.66198 0.29745 0.6776 0.33194 0.68194 0.34375 C 0.68767 0.35903 0.69305 0.37361 0.69982 0.38819 C 0.70573 0.40116 0.70677 0.4213 0.7092 0.43565 C 0.70885 0.44398 0.7092 0.45926 0.70694 0.46898 C 0.70156 0.49306 0.69375 0.51227 0.68316 0.53264 C 0.67969 0.53935 0.67778 0.54722 0.67361 0.55347 C 0.65816 0.57662 0.63923 0.59352 0.61996 0.61042 C 0.61788 0.61227 0.6151 0.61227 0.61284 0.61366 C 0.6059 0.61759 0.59948 0.62245 0.59253 0.62639 C 0.56232 0.64329 0.52725 0.65394 0.49496 0.66134 C 0.47274 0.66042 0.43246 0.6625 0.40451 0.65486 C 0.31857 0.63125 0.2493 0.58935 0.18663 0.50556 C 0.17153 0.48565 0.15555 0.46296 0.14375 0.43889 C 0.13819 0.42801 0.13316 0.4162 0.12708 0.40556 C 0.12361 0.39352 0.11944 0.38102 0.11528 0.36898 C 0.10868 0.34977 0.11458 0.37384 0.10816 0.35185 C 0.10017 0.32431 0.09288 0.29653 0.08906 0.26759 C 0.08923 0.25764 0.08611 0.21296 0.09496 0.1963 C 0.0967 0.18958 0.09896 0.18264 0.1033 0.1787 C 0.10659 0.17245 0.10972 0.17106 0.11528 0.16898 C 0.12847 0.15995 0.13142 0.16505 0.15208 0.16597 C 0.15538 0.16713 0.15798 0.16713 0.16041 0.17083 C 0.16232 0.17361 0.16528 0.18032 0.16528 0.18056 C 0.16996 0.19884 0.16649 0.18356 0.16649 0.22801 " pathEditMode="relative" rAng="0" ptsTypes="ffffffffffffffffffffff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13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0.03733 -0.003 0.07448 -0.0155 0.11059 -0.02847 C 0.13733 -0.03796 0.16493 -0.04421 0.19167 -0.05393 C 0.22431 -0.06574 0.2566 -0.07939 0.28924 -0.0905 C 0.33282 -0.10532 0.38021 -0.11018 0.425 -0.11273 C 0.45243 -0.11226 0.47969 -0.11203 0.50712 -0.11111 C 0.51407 -0.11088 0.5217 -0.1074 0.52847 -0.10625 C 0.55157 -0.10208 0.57466 -0.09699 0.59757 -0.0905 C 0.62118 -0.08379 0.64306 -0.06574 0.66667 -0.06041 C 0.67205 -0.05671 0.6783 -0.05347 0.68334 -0.0493 C 0.68091 -0.03935 0.67118 -0.0368 0.66424 -0.03333 C 0.64288 -0.02268 0.61962 -0.01666 0.59757 -0.00949 C 0.55434 0.0044 0.51077 0.01598 0.46771 0.0301 C 0.44566 0.03727 0.47552 0.02825 0.44879 0.03959 C 0.44497 0.04121 0.4408 0.04144 0.43681 0.04283 C 0.42101 0.04862 0.40608 0.05695 0.39045 0.06343 C 0.37865 0.06829 0.36632 0.07084 0.35469 0.07616 C 0.34028 0.08264 0.32604 0.09051 0.31181 0.09676 C 0.30521 0.10278 0.30365 0.10417 0.29636 0.10625 C 0.28959 0.11227 0.28177 0.11482 0.275 0.12061 C 0.27205 0.12315 0.26945 0.12593 0.26667 0.12848 C 0.26163 0.13866 0.26754 0.12848 0.25938 0.13658 C 0.25365 0.14237 0.24948 0.15255 0.24271 0.15533 C 0.23768 0.16667 0.24375 0.15417 0.23681 0.16505 C 0.23403 0.16945 0.2342 0.17107 0.23212 0.17616 C 0.22778 0.18635 0.23177 0.175 0.22604 0.18727 C 0.22518 0.18912 0.22448 0.19144 0.22379 0.19375 C 0.22292 0.19653 0.22136 0.20325 0.22136 0.20325 C 0.2224 0.21829 0.2217 0.22686 0.23091 0.23496 C 0.23525 0.24283 0.24254 0.25 0.24879 0.25556 C 0.2533 0.26528 0.25209 0.26621 0.25104 0.2794 C 0.24792 0.27894 0.24462 0.27894 0.24167 0.27778 C 0.23768 0.27639 0.23785 0.26852 0.23559 0.27153 " pathEditMode="relative" ptsTypes="fffffffffffffffffffffff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2477 C -0.0165 0.01181 -0.03872 0.00556 -0.05209 0.00093 C -0.05886 -0.00139 -0.06476 -0.0081 -0.07101 -0.0118 C -0.07847 -0.01643 -0.08716 -0.02106 -0.09497 -0.02453 C -0.09913 -0.02847 -0.10538 -0.0368 -0.11042 -0.03865 C -0.1132 -0.04166 -0.12136 -0.0493 -0.12466 -0.05463 C -0.12952 -0.06273 -0.13351 -0.07106 -0.13889 -0.07847 C -0.1408 -0.08564 -0.14184 -0.09074 -0.14497 -0.09745 C -0.14601 -0.10717 -0.14722 -0.11666 -0.14966 -0.12615 C -0.14931 -0.13889 -0.14948 -0.15162 -0.14844 -0.16412 C -0.14827 -0.16689 -0.14636 -0.16921 -0.14601 -0.17199 C -0.14288 -0.19259 -0.14341 -0.19953 -0.13177 -0.21504 C -0.12882 -0.22592 -0.13299 -0.21273 -0.12709 -0.22453 C -0.12639 -0.22592 -0.12639 -0.22777 -0.12587 -0.22916 C -0.12518 -0.23078 -0.12431 -0.2324 -0.12344 -0.23402 C -0.11441 -0.23078 -0.10591 -0.22314 -0.09722 -0.21805 C -0.08577 -0.21134 -0.07396 -0.20578 -0.06268 -0.19907 C -0.05764 -0.19606 -0.05243 -0.19328 -0.04722 -0.1912 C -0.04445 -0.19004 -0.04167 -0.18935 -0.03889 -0.18796 C -0.02535 -0.18078 -0.01146 -0.17291 0.00156 -0.16412 C 0.00312 -0.16296 0.00486 -0.16227 0.00625 -0.16088 C 0.00781 -0.15926 0.00937 -0.15764 0.01111 -0.15625 C 0.01701 -0.15185 0.02326 -0.15 0.02899 -0.14514 C 0.03403 -0.14074 0.03854 -0.13657 0.04444 -0.13402 C 0.05191 -0.12731 0.05955 -0.11944 0.06823 -0.11643 C 0.07222 -0.11296 0.07552 -0.10902 0.08003 -0.10694 C 0.09062 -0.09352 0.07656 -0.10995 0.08837 -0.10069 C 0.08993 -0.09953 0.09062 -0.09722 0.09201 -0.09583 C 0.09357 -0.09421 0.09496 -0.09236 0.0967 -0.0912 C 0.10451 -0.08541 0.11719 -0.07361 0.12534 -0.0706 C 0.13628 -0.06134 0.13125 -0.06365 0.13958 -0.06088 C 0.14514 -0.0537 0.15243 -0.05023 0.15989 -0.04838 C 0.18003 -0.03449 0.20555 -0.03264 0.22778 -0.02754 C 0.25677 -0.0287 0.28559 -0.02893 0.31458 -0.03078 C 0.32916 -0.03171 0.34548 -0.03611 0.35989 -0.03865 C 0.40312 -0.04606 0.446 -0.05578 0.48958 -0.05949 C 0.49479 -0.05902 0.50034 -0.06064 0.50503 -0.05787 C 0.50798 -0.05602 0.49982 -0.05277 0.4967 -0.05139 C 0.44375 0.00232 0.3875 0.05047 0.33368 0.10255 C 0.32413 0.11181 0.31337 0.11852 0.30399 0.12801 C 0.27986 0.15209 0.25521 0.17523 0.23125 0.19931 C 0.21441 0.21621 0.19826 0.23542 0.17899 0.24699 C 0.14236 0.26898 0.10121 0.27593 0.06232 0.2882 C 0.03073 0.29815 -0.00191 0.30486 -0.0342 0.3088 C -0.04809 0.30834 -0.06198 0.30834 -0.07587 0.30718 C -0.09306 0.30556 -0.1099 0.29537 -0.12709 0.29306 C -0.13611 0.29005 -0.14445 0.28588 -0.1533 0.28195 C -0.15729 0.27824 -0.1599 0.27801 -0.16268 0.27246 C -0.16094 0.26459 -0.16285 0.2676 -0.15434 0.26598 C -0.13472 0.26227 -0.12361 0.26088 -0.10209 0.25811 C -0.09775 0.25741 -0.08889 0.25648 -0.08889 0.25672 C -0.0283 0.25741 0.00955 0.25996 0.06337 0.26436 C 0.08281 0.26806 0.10225 0.27477 0.1217 0.27709 C 0.13732 0.28241 0.15364 0.28403 0.16944 0.2882 C 0.18524 0.2875 0.20451 0.29792 0.21701 0.28496 C 0.2217 0.2801 0.22326 0.27107 0.22899 0.2676 C 0.23125 0.26621 0.23368 0.26551 0.23611 0.26436 C 0.23732 0.26389 0.23958 0.26273 0.23958 0.26297 C 0.23767 0.27037 0.23993 0.26574 0.23489 0.26922 C 0.23368 0.27014 0.23125 0.27246 0.23125 0.27269 " pathEditMode="relative" rAng="0" ptsTypes="fffffffffffffffffffffffffffffffffffffffffffffffffffffffffffA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1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11111E-6 C -0.00902 0.01806 -0.02464 0.02524 -0.03785 0.03588 C -0.05573 0.05047 -0.07308 0.06297 -0.09149 0.07639 C -0.16059 0.12639 -0.2309 0.17246 -0.3 0.22269 C -0.30972 0.22963 -0.32934 0.24144 -0.3415 0.24885 C -0.36268 0.26181 -0.38316 0.2794 -0.40365 0.29422 C -0.41528 0.30232 -0.4257 0.3095 -0.43663 0.31875 C -0.44184 0.32315 -0.45243 0.33172 -0.45243 0.33172 C -0.45625 0.33843 -0.46094 0.34862 -0.46597 0.35278 C -0.47222 0.36482 -0.47465 0.37315 -0.47813 0.38704 C -0.47865 0.38936 -0.47986 0.39121 -0.48056 0.39352 C -0.48229 0.39885 -0.48403 0.40417 -0.48542 0.40973 C -0.49011 0.42871 -0.4934 0.44561 -0.49636 0.46505 C -0.49827 0.49653 -0.50104 0.53079 -0.50851 0.56088 C -0.51302 0.59838 -0.52865 0.64468 -0.54757 0.67315 C -0.55261 0.68056 -0.55521 0.68936 -0.56094 0.69607 C -0.56528 0.70116 -0.57014 0.7044 -0.57448 0.70903 C -0.57709 0.71181 -0.57882 0.71713 -0.58177 0.71875 C -0.58768 0.72176 -0.58854 0.722 -0.5941 0.72686 C -0.6066 0.73866 -0.61823 0.74908 -0.63177 0.75926 C -0.67344 0.79075 -0.71493 0.82223 -0.75729 0.85209 C -0.76962 0.86065 -0.78368 0.86621 -0.79514 0.87639 C -0.80469 0.87547 -0.82084 0.87662 -0.82934 0.86667 C -0.83663 0.85811 -0.84306 0.85116 -0.85122 0.84399 C -0.85643 0.83936 -0.86146 0.83102 -0.86841 0.83102 " pathEditMode="relative" ptsTypes="ffffffffffffffffffffffffA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0.02084 0.01713 0.04219 0.03264 0.06424 0.04745 C 0.07396 0.05393 0.0849 0.06273 0.09532 0.06667 C 0.11181 0.07292 0.12674 0.08171 0.14289 0.08889 C 0.17414 0.10278 0.20625 0.11505 0.23802 0.12685 C 0.25261 0.13218 0.26754 0.13403 0.28212 0.13958 C 0.35486 0.16782 0.43039 0.18611 0.50591 0.1919 C 0.54966 0.20116 0.59393 0.20185 0.63802 0.20301 C 0.62778 0.21018 0.61493 0.21065 0.60365 0.21412 C 0.58351 0.22037 0.56441 0.2287 0.5441 0.23495 C 0.53924 0.23634 0.53455 0.23935 0.52969 0.2412 C 0.51528 0.2463 0.50018 0.24861 0.48577 0.25393 C 0.47223 0.25903 0.45886 0.26643 0.44514 0.2713 C 0.42483 0.2787 0.40764 0.28518 0.38802 0.29676 C 0.37431 0.30486 0.36268 0.31643 0.35 0.32685 C 0.3375 0.34838 0.33594 0.35856 0.33091 0.38403 C 0.32917 0.39282 0.32605 0.40093 0.32379 0.40949 C 0.32136 0.41875 0.31962 0.42847 0.31789 0.43796 C 0.3165 0.44537 0.31355 0.45139 0.31198 0.45856 C 0.31077 0.46991 0.3092 0.47616 0.30469 0.48565 C 0.30243 0.49653 0.30139 0.5088 0.29757 0.51898 C 0.2967 0.5213 0.29514 0.52292 0.2941 0.52523 C 0.29323 0.52731 0.29236 0.5294 0.29167 0.53171 C 0.29115 0.5331 0.29115 0.53495 0.29045 0.53634 C 0.28577 0.54653 0.28021 0.5581 0.27379 0.56667 C 0.27118 0.57639 0.26632 0.58449 0.26077 0.5919 C 0.25799 0.60278 0.26181 0.59097 0.25591 0.6 C 0.254 0.60278 0.25365 0.60741 0.25122 0.60949 C 0.25 0.61065 0.24757 0.61273 0.24757 0.61273 " pathEditMode="relative" ptsTypes="ffffffffffffffffffffffffffff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01041 C -0.01024 -0.00995 -0.0066 -0.00949 -0.00312 -0.00879 C 0.00087 -0.00787 0.00885 -0.00555 0.00885 -0.00532 C 0.02951 0.0088 0.05694 0.01528 0.08021 0.01991 C 0.09306 0.02523 0.10625 0.02709 0.11962 0.0294 C 0.15017 0.04051 0.18316 0.04514 0.21476 0.05 C 0.24635 0.06065 0.27986 0.06227 0.31233 0.06436 C 0.34601 0.0632 0.38021 0.06667 0.41354 0.05949 C 0.42656 0.05672 0.4401 0.05533 0.45295 0.05162 C 0.46528 0.04792 0.47708 0.0426 0.48976 0.04051 C 0.51181 0.03195 0.53229 0.02315 0.55399 0.01343 C 0.55955 0.01088 0.56545 0.01019 0.57066 0.00718 C 0.59149 -0.00509 0.61441 -0.0162 0.63628 -0.02453 C 0.64601 -0.03379 0.64132 -0.03148 0.64931 -0.03426 C 0.65382 -0.03865 0.65816 -0.04282 0.66354 -0.04537 C 0.67292 -0.05717 0.6592 -0.04051 0.67899 -0.05949 C 0.69861 -0.07824 0.72135 -0.09375 0.73854 -0.11666 C 0.75503 -0.13842 0.76753 -0.16389 0.77795 -0.1912 C 0.78212 -0.20185 0.78403 -0.2162 0.78733 -0.22777 C 0.78889 -0.23958 0.78993 -0.25115 0.79219 -0.26273 C 0.79306 -0.27199 0.79479 -0.29213 0.79566 -0.30393 C 0.79601 -0.30926 0.79688 -0.3199 0.79688 -0.31967 C 0.7941 -0.37014 0.79097 -0.42222 0.77552 -0.46898 C 0.76615 -0.49745 0.75226 -0.52291 0.74097 -0.55 C 0.72882 -0.57916 0.71302 -0.61203 0.69462 -0.63564 C 0.61337 -0.73958 0.51563 -0.76227 0.40764 -0.78171 C 0.32622 -0.79652 0.2434 -0.80324 0.16128 -0.81041 C 0.15226 -0.80995 0.1184 -0.80926 0.10399 -0.80717 C 0.09201 -0.80532 0.0684 -0.80092 0.0684 -0.80069 C 0.04913 -0.79352 0.02951 -0.79097 0.01007 -0.78495 C -0.00417 -0.78055 -0.0191 -0.77569 -0.03281 -0.76898 C -0.03872 -0.7662 -0.0434 -0.76064 -0.04948 -0.75787 C -0.06406 -0.73912 -0.06979 -0.71435 -0.07691 -0.68981 C -0.08507 -0.66157 -0.08872 -0.63217 -0.09236 -0.60231 C -0.09167 -0.58356 -0.09236 -0.57361 -0.08993 -0.55787 C -0.08142 -0.50301 -0.05451 -0.44398 -0.02691 -0.40231 C -0.01319 -0.38171 0.00521 -0.36666 0.02066 -0.34838 C 0.03542 -0.33102 0.06476 -0.31435 0.08385 -0.30555 C 0.08924 -0.30301 0.09497 -0.30231 0.10052 -0.30092 C 0.10521 -0.29977 0.11476 -0.29768 0.11476 -0.29745 C 0.17361 -0.29907 0.16528 -0.29143 0.19566 -0.30555 C 0.20451 -0.30162 0.20278 -0.29583 0.21007 -0.2912 C 0.21441 -0.28842 0.2184 -0.28657 0.22309 -0.28495 C 0.2217 -0.27824 0.22101 -0.27222 0.21476 -0.27222 " pathEditMode="relative" rAng="0" ptsTypes="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-36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3356 C 0.0026 0.03472 -0.00312 0.03657 -0.01024 0.03819 C -0.02292 0.0493 -0.04653 0.05509 -0.06146 0.0574 C -0.07969 0.06921 -0.1026 0.06967 -0.12222 0.07639 C -0.16337 0.09074 -0.20087 0.09514 -0.24358 0.09699 C -0.2599 0.09884 -0.27604 0.10277 -0.29236 0.10486 C -0.30347 0.10625 -0.32569 0.1081 -0.32569 0.10833 C -0.34878 0.10671 -0.37205 0.10787 -0.39479 0.10347 C -0.41146 0.10023 -0.42691 0.09421 -0.44358 0.09236 C -0.48403 0.08078 -0.52309 0.05926 -0.55677 0.02708 C -0.56788 0.01643 -0.58906 0.00092 -0.59722 -0.0125 C -0.61389 -0.04005 -0.62951 -0.06806 -0.64115 -0.09977 C -0.64253 -0.1088 -0.64635 -0.11366 -0.64844 -0.12199 C -0.65069 -0.13125 -0.65174 -0.14098 -0.65312 -0.1507 C -0.65365 -0.15394 -0.65382 -0.15695 -0.65434 -0.16019 C -0.65503 -0.16551 -0.65677 -0.17593 -0.65677 -0.1757 C -0.65781 -0.19051 -0.6599 -0.20463 -0.66267 -0.21875 C -0.66233 -0.23519 -0.66267 -0.25162 -0.66146 -0.26806 C -0.65955 -0.29537 -0.65312 -0.32686 -0.64948 -0.35371 C -0.64653 -0.37639 -0.63698 -0.39931 -0.63056 -0.42037 C -0.61649 -0.46574 -0.5967 -0.51042 -0.57691 -0.55209 C -0.5625 -0.58241 -0.54306 -0.60903 -0.52934 -0.63959 C -0.5217 -0.65648 -0.5125 -0.67084 -0.50434 -0.68704 C -0.4967 -0.70232 -0.49097 -0.71991 -0.48281 -0.73473 C -0.44792 -0.79861 -0.39983 -0.84607 -0.34115 -0.86181 C -0.33767 -0.86065 -0.33385 -0.86042 -0.33056 -0.85857 C -0.32431 -0.85486 -0.31424 -0.83172 -0.31267 -0.82686 C -0.30451 -0.80139 -0.29809 -0.77616 -0.29358 -0.74908 C -0.29184 -0.73797 -0.29045 -0.72686 -0.28889 -0.71574 C -0.28142 -0.66366 -0.27812 -0.60973 -0.27448 -0.55695 C -0.27361 -0.54468 -0.27396 -0.53241 -0.27222 -0.52037 C -0.26788 -0.48959 -0.26319 -0.4588 -0.25781 -0.42848 C -0.25052 -0.38704 -0.24288 -0.33635 -0.22344 -0.30139 C -0.22135 -0.2875 -0.22413 -0.29861 -0.21858 -0.28866 C -0.21302 -0.27871 -0.20868 -0.2676 -0.20191 -0.25857 C -0.19635 -0.25116 -0.18941 -0.24514 -0.18403 -0.23797 C -0.17465 -0.22547 -0.16615 -0.21111 -0.15677 -0.19815 C -0.15382 -0.18681 -0.15799 -0.20162 -0.15191 -0.18704 C -0.14965 -0.18148 -0.14948 -0.175 -0.14722 -0.16968 C -0.14583 -0.16644 -0.14236 -0.16019 -0.14236 -0.15996 C -0.14097 -0.15278 -0.13941 -0.14537 -0.13767 -0.13797 C -0.13698 -0.13473 -0.13611 -0.13172 -0.13524 -0.12848 C -0.1349 -0.12686 -0.13403 -0.12361 -0.13403 -0.12338 C -0.13368 -0.09329 -0.14809 -0.02709 -0.12569 -0.03311 C -0.12535 -0.03473 -0.12431 -0.03635 -0.12448 -0.03797 C -0.12465 -0.04005 -0.12691 -0.0426 -0.12691 -0.04236 " pathEditMode="relative" rAng="0" ptsTypes="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00" y="-41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1459 C 0.01267 -0.00973 0.0217 0.00023 0.03246 0.00578 C 0.04305 0.01111 0.05382 0.01736 0.06354 0.0243 C 0.06996 0.02916 0.07413 0.03287 0.08142 0.03518 C 0.08923 0.04259 0.09705 0.04838 0.10659 0.05092 C 0.1158 0.05902 0.12656 0.06319 0.13767 0.06504 C 0.14844 0.06967 0.15764 0.06875 0.16962 0.06967 C 0.17396 0.07338 0.1743 0.07731 0.17795 0.08217 C 0.17951 0.08842 0.18298 0.09213 0.18298 0.0993 C 0.18298 0.10092 0.18229 0.09606 0.18177 0.09467 C 0.18142 0.09352 0.1809 0.09259 0.18038 0.09143 " pathEditMode="relative" rAng="0" ptsTypes="ffffffffff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1227 C 0.01163 0.00764 0.02014 0.01806 0.02986 0.02176 C 0.04844 0.02894 0.06736 0.03472 0.08576 0.04236 C 0.09375 0.0456 0.10139 0.04907 0.10955 0.05185 C 0.11476 0.0537 0.125 0.05671 0.125 0.05694 C 0.14375 0.05625 0.16233 0.05602 0.18108 0.05509 C 0.20139 0.05417 0.22205 0.04236 0.24167 0.03611 C 0.25382 0.03218 0.25816 0.0338 0.275 0.03287 C 0.27656 0.03241 0.27934 0.03333 0.27986 0.03125 C 0.28038 0.0294 0.27726 0.0294 0.27622 0.02801 C 0.27552 0.02708 0.2724 0.01921 0.27031 0.02014 C 0.2691 0.0206 0.27031 0.02338 0.27031 0.025 " pathEditMode="relative" rAng="0" ptsTypes="fffffffffff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2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6 C 0.00417 0.02177 0.02396 0.0294 0.03802 0.03658 C 0.0559 0.04561 0.07309 0.05093 0.09167 0.05556 C 0.10209 0.05834 0.11215 0.06389 0.12257 0.06667 C 0.14184 0.07153 0.16146 0.07477 0.1809 0.07778 C 0.2342 0.07385 0.20955 0.07663 0.25469 0.06991 C 0.26493 0.06829 0.27413 0.06482 0.28455 0.06343 C 0.30174 0.05741 0.31615 0.05163 0.3309 0.03797 C 0.32535 0.03589 0.32222 0.03866 0.31667 0.04121 C 0.31545 0.04167 0.31302 0.04283 0.31302 0.04283 C 0.30834 0.04723 0.30938 0.04746 0.31302 0.05232 " pathEditMode="relative" ptsTypes="ffffffffffA">
                                      <p:cBhvr>
                                        <p:cTn id="3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0.0051 C -0.00764 0.00255 0.00139 -0.00092 0.0059 -0.00602 C 0.01198 -0.01319 0.01684 -0.02083 0.02378 -0.02662 C 0.02986 -0.03912 0.03437 -0.04213 0.04392 -0.05046 C 0.04774 -0.05393 0.05017 -0.05833 0.05469 -0.05995 C 0.07083 -0.07662 0.08802 -0.09051 0.10469 -0.10602 C 0.1092 -0.11018 0.11319 -0.1162 0.11771 -0.12037 C 0.12656 -0.12847 0.13628 -0.13449 0.14514 -0.14259 C 0.15538 -0.15208 0.16614 -0.16064 0.17725 -0.16805 C 0.17916 -0.16921 0.18125 -0.17014 0.18316 -0.17106 C 0.18559 -0.17222 0.19045 -0.1743 0.19045 -0.17407 C 0.20538 -0.18819 0.225 -0.19097 0.24045 -0.20301 C 0.25798 -0.21666 0.27778 -0.22291 0.29635 -0.2331 C 0.30573 -0.23819 0.31597 -0.24467 0.32604 -0.24745 C 0.35712 -0.26666 0.39548 -0.26458 0.42847 -0.26643 C 0.45069 -0.26759 0.47291 -0.26967 0.49514 -0.27106 C 0.53524 -0.27615 0.5118 -0.27453 0.56545 -0.27268 C 0.57274 -0.27014 0.57916 -0.26782 0.5868 -0.26643 C 0.59635 -0.26227 0.60538 -0.25995 0.61545 -0.25856 C 0.62066 -0.25602 0.62552 -0.25231 0.6309 -0.25046 C 0.6408 -0.24699 0.65139 -0.24375 0.66059 -0.23773 C 0.66458 -0.23518 0.66441 -0.23356 0.66892 -0.23148 C 0.67413 -0.22916 0.67413 -0.23102 0.67847 -0.22824 C 0.69479 -0.21782 0.71024 -0.20648 0.72482 -0.19189 C 0.72691 -0.18981 0.72986 -0.18912 0.73212 -0.18703 C 0.73663 -0.17893 0.74149 -0.16944 0.74392 -0.15995 C 0.73941 -0.11389 0.74844 -0.0662 0.7368 -0.02199 C 0.73229 0.02616 0.71684 0.06945 0.69514 0.10811 C 0.6901 0.11713 0.68524 0.1301 0.67847 0.13681 C 0.67309 0.14213 0.67274 0.14213 0.66771 0.14954 C 0.66649 0.15139 0.6658 0.15417 0.66423 0.15579 C 0.65607 0.16412 0.64653 0.17037 0.63802 0.17801 C 0.62482 0.18982 0.61198 0.20255 0.59878 0.21459 C 0.59062 0.22199 0.57916 0.22778 0.57014 0.23357 C 0.56354 0.23773 0.55764 0.24352 0.55104 0.24792 C 0.51458 0.27176 0.47639 0.29236 0.43559 0.29699 C 0.38871 0.29607 0.37239 0.29885 0.3368 0.28912 C 0.32743 0.28264 0.31684 0.28033 0.30712 0.27477 C 0.29757 0.26922 0.28854 0.26019 0.27847 0.25741 C 0.27309 0.25371 0.26753 0.24885 0.2618 0.2463 C 0.2533 0.2375 0.24896 0.23473 0.24045 0.22732 C 0.23767 0.22477 0.23385 0.22454 0.2309 0.22246 C 0.22118 0.21551 0.23125 0.21922 0.22014 0.21621 C 0.21007 0.20718 0.196 0.20741 0.18437 0.2051 C 0.17725 0.20023 0.18107 0.20301 0.17257 0.19561 C 0.17014 0.19352 0.16545 0.18912 0.16545 0.18936 C 0.16319 0.18449 0.15746 0.17593 0.1559 0.17014 C 0.15469 0.16528 0.15347 0.16065 0.15225 0.15579 C 0.15191 0.15417 0.15104 0.15116 0.15104 0.15139 C 0.14965 0.13797 0.14878 0.12778 0.14982 0.11459 C 0.1526 0.11505 0.15538 0.11551 0.15816 0.11621 C 0.15937 0.11644 0.16302 0.11736 0.1618 0.11783 C 0.1592 0.11875 0.15625 0.11783 0.15347 0.11783 " pathEditMode="relative" rAng="0" ptsTypes="ffffffffffffffffffffffffffffffffffffffffffffffffffff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00" y="6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8 0.0081 0.00746 0.00694 0.01319 0.00949 C 0.02049 0.0162 0.03073 0.01805 0.03941 0.0206 C 0.05017 0.02384 0.06059 0.02824 0.07153 0.03009 C 0.07986 0.03287 0.08663 0.03518 0.09531 0.03634 C 0.15486 0.03588 0.32708 0.06389 0.27378 0.02847 " pathEditMode="relative" ptsTypes="fffff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0677 -0.02708 -0.02153 -0.05046 -0.03403 -0.07315 C -0.04115 -0.08611 -0.04618 -0.10046 -0.05608 -0.11042 C -0.06528 -0.13519 -0.0875 -0.15532 -0.10243 -0.17384 C -0.10834 -0.18125 -0.1125 -0.1912 -0.11945 -0.19676 C -0.1349 -0.20903 -0.14913 -0.22407 -0.16337 -0.23889 C -0.17691 -0.25278 -0.19601 -0.26111 -0.21216 -0.26829 C -0.2191 -0.2713 -0.22587 -0.27708 -0.23282 -0.27963 C -0.25157 -0.28681 -0.2724 -0.29074 -0.2915 -0.29421 C -0.29896 -0.2956 -0.30712 -0.29884 -0.31459 -0.29907 C -0.39913 -0.3007 -0.48368 -0.30116 -0.56823 -0.30232 C -0.57396 -0.30185 -0.57969 -0.30162 -0.58542 -0.3007 C -0.59115 -0.3 -0.60243 -0.29745 -0.60243 -0.29722 C -0.61563 -0.29051 -0.63108 -0.28588 -0.64514 -0.28287 C -0.65469 -0.27778 -0.66459 -0.27546 -0.67431 -0.27153 C -0.68282 -0.26806 -0.68924 -0.26042 -0.69757 -0.25671 C -0.70261 -0.25162 -0.70886 -0.24815 -0.71337 -0.24213 C -0.72153 -0.23125 -0.70973 -0.24259 -0.71945 -0.23403 C -0.72275 -0.22755 -0.72587 -0.22107 -0.72917 -0.21458 C -0.73056 -0.21181 -0.7316 -0.20486 -0.7316 -0.20463 C -0.73091 -0.1544 -0.73594 -0.10903 -0.71945 -0.06505 C -0.71806 -0.05718 -0.7158 -0.05347 -0.71216 -0.04699 C -0.70938 -0.03611 -0.70104 -0.0257 -0.69514 -0.01782 C -0.67743 0.00579 -0.65452 0.01343 -0.63038 0.01643 C -0.60816 0.02245 -0.5974 0.02477 -0.57188 0.02616 C -0.54341 0.03079 -0.54532 0.02917 -0.5 0.02778 C -0.48941 0.025 -0.48038 0.01968 -0.46945 0.01805 C -0.46094 0.01528 -0.45243 0.01227 -0.44393 0.00995 C -0.43108 0.00301 -0.41979 -0.00255 -0.40608 -0.00486 C -0.40157 -0.0044 -0.39688 -0.00556 -0.39271 -0.00324 C -0.39115 -0.00232 -0.39219 0.00116 -0.3915 0.00324 C -0.38959 0.00926 -0.38941 0.0081 -0.38542 0.00995 C -0.38125 0.01505 -0.38403 0.01319 -0.37674 0.01319 " pathEditMode="relative" rAng="0" ptsTypes="ffffffffffffffffffffffffffffffff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13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-0.00243 0.00208 -0.00521 0.0037 -0.00729 0.00648 C -0.00972 0.00972 -0.01181 0.01342 -0.01458 0.0162 C -0.01788 0.01944 -0.02448 0.02592 -0.02448 0.02592 C -0.03194 0.04074 -0.05017 0.04745 -0.05972 0.06018 C -0.06788 0.07106 -0.0776 0.07847 -0.08663 0.08773 C -0.09514 0.09652 -0.10278 0.10763 -0.11094 0.11713 C -0.11267 0.11921 -0.11424 0.12129 -0.1158 0.12361 C -0.11719 0.12569 -0.11788 0.12824 -0.11944 0.13009 C -0.13229 0.1456 -0.1467 0.15902 -0.15972 0.17407 C -0.17483 0.19166 -0.18941 0.21226 -0.20486 0.22916 C -0.21736 0.24259 -0.23004 0.25717 -0.24271 0.2699 C -0.25313 0.28032 -0.24462 0.26875 -0.25486 0.28125 C -0.27361 0.30439 -0.29167 0.3287 -0.31094 0.35092 C -0.31684 0.3581 -0.32483 0.36203 -0.32934 0.3706 C -0.33368 0.37847 -0.33889 0.38356 -0.34392 0.39027 C -0.35052 0.39907 -0.3559 0.40879 -0.36337 0.4162 C -0.36858 0.43009 -0.38194 0.44907 -0.38906 0.4618 C -0.39045 0.46412 -0.39028 0.46759 -0.39149 0.4699 C -0.39879 0.48449 -0.39844 0.48333 -0.40608 0.49097 C -0.4125 0.5081 -0.40365 0.4868 -0.41337 0.50231 C -0.41458 0.50416 -0.41476 0.50694 -0.4158 0.50902 C -0.42014 0.51782 -0.42656 0.52523 -0.43177 0.53333 C -0.44288 0.55046 -0.45382 0.56805 -0.46458 0.58541 C -0.47205 0.59745 -0.47899 0.60879 -0.48906 0.61782 C -0.49201 0.62384 -0.49722 0.62685 -0.50243 0.62916 C -0.50694 0.63518 -0.51076 0.63518 -0.5158 0.63912 " pathEditMode="relative" ptsTypes="ffffffffffffffffffffffffff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C -0.00729 0.02917 -0.0302 0.0456 -0.04635 0.06505 C -0.06354 0.08588 -0.08107 0.10486 -0.09757 0.12685 C -0.10034 0.13056 -0.10416 0.13195 -0.10729 0.13496 C -0.11232 0.14005 -0.11753 0.14514 -0.12204 0.15116 C -0.17569 0.22361 -0.23281 0.29074 -0.28906 0.35949 C -0.30173 0.375 -0.31336 0.39213 -0.32569 0.4081 C -0.34982 0.43935 -0.3809 0.4632 -0.40972 0.48611 C -0.42204 0.49584 -0.43298 0.50996 -0.44635 0.51713 C -0.45243 0.52523 -0.46371 0.53542 -0.47204 0.5382 C -0.47604 0.53959 -0.47829 0.53982 -0.48177 0.54306 C -0.48316 0.54445 -0.48402 0.5463 -0.48541 0.54792 C -0.48645 0.54908 -0.48784 0.55 -0.48906 0.55116 C -0.49166 0.55625 -0.49461 0.55996 -0.49635 0.56597 C -0.4993 0.57593 -0.50156 0.5882 -0.50972 0.5919 C -0.51059 0.59352 -0.51111 0.59537 -0.51215 0.59676 C -0.51319 0.59815 -0.51579 0.6 -0.51579 0.6 " pathEditMode="relative" ptsTypes="ffffffffffffffff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996 C 0.01042 0.0007 0.00833 -0.00671 0.00434 -0.01458 C 0.00347 -0.01944 0.0033 -0.02453 0.00191 -0.02916 C 0.00052 -0.03402 -0.00191 -0.03842 -0.00312 -0.04375 C -0.00486 -0.05115 -0.00538 -0.05787 -0.00799 -0.06504 C -0.01024 -0.07963 -0.01233 -0.0949 -0.01649 -0.10879 C -0.02205 -0.15416 -0.03108 -0.19814 -0.03594 -0.24375 C -0.03559 -0.26759 -0.03524 -0.29143 -0.03472 -0.31527 C -0.03368 -0.3581 -0.02465 -0.40648 -0.00677 -0.44213 C -0.00295 -0.44977 -0.00139 -0.45833 0.00434 -0.46342 C 0.0184 -0.49143 0.04583 -0.52662 0.07135 -0.53333 C 0.07934 -0.53865 0.08837 -0.5412 0.09688 -0.54467 C 0.10868 -0.5493 0.12014 -0.55486 0.13229 -0.55764 C 0.14462 -0.55648 0.15365 -0.5537 0.16528 -0.55115 C 0.16719 -0.55 0.17205 -0.54699 0.17378 -0.54467 C 0.17517 -0.54282 0.17587 -0.54004 0.17743 -0.53819 C 0.17882 -0.53657 0.1809 -0.53634 0.18229 -0.53495 C 0.18785 -0.52963 0.19271 -0.52268 0.19826 -0.51689 C 0.20313 -0.5118 0.20764 -0.50694 0.21285 -0.50231 C 0.21406 -0.50115 0.21649 -0.49907 0.21649 -0.49884 C 0.22066 -0.49074 0.22361 -0.48194 0.22986 -0.47639 C 0.23281 -0.46481 0.22865 -0.4787 0.23472 -0.46666 C 0.24184 -0.45231 0.22986 -0.47037 0.23837 -0.45833 C 0.24115 -0.44745 0.2408 -0.43564 0.2408 -0.4243 " pathEditMode="relative" rAng="0" ptsTypes="fffffffffffffffffffffff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284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2037 C -0.00885 0.01111 -0.02014 0.01389 -0.02917 0.01204 C -0.04097 0.00672 -0.05347 0.00278 -0.06562 -0.00092 C -0.07413 -0.00347 -0.08125 -0.00764 -0.0901 -0.00902 C -0.10104 -0.01389 -0.11267 -0.01666 -0.12413 -0.01875 C -0.1408 -0.02731 -0.15816 -0.02754 -0.17535 -0.03333 C -0.22014 -0.04814 -0.26285 -0.05324 -0.30955 -0.05787 C -0.38837 -0.0574 -0.46736 -0.05787 -0.54618 -0.05625 C -0.55052 -0.05625 -0.56111 -0.05277 -0.56684 -0.05139 C -0.59045 -0.0456 -0.61319 -0.0368 -0.63646 -0.03009 C -0.66128 -0.02291 -0.68594 -0.01435 -0.71076 -0.0074 C -0.72847 -0.00254 -0.74983 0.00116 -0.76562 0.01366 C -0.77882 0.02408 -0.79427 0.02986 -0.80712 0.04144 C -0.81788 0.05093 -0.82899 0.06019 -0.8401 0.06898 C -0.84931 0.07639 -0.85712 0.08797 -0.86441 0.09838 C -0.87465 0.11297 -0.88437 0.12801 -0.89497 0.14213 C -0.90538 0.15602 -0.9125 0.17385 -0.92292 0.18773 C -0.92552 0.19838 -0.9316 0.20556 -0.93524 0.21528 C -0.93646 0.22176 -0.93733 0.22616 -0.9401 0.23172 C -0.94167 0.23959 -0.94288 0.24607 -0.94375 0.2544 C -0.9434 0.27014 -0.94323 0.28588 -0.94253 0.30162 C -0.94236 0.30602 -0.93993 0.3125 -0.93889 0.31621 C -0.93368 0.33496 -0.92899 0.35209 -0.91806 0.36667 C -0.91545 0.3801 -0.9191 0.36736 -0.91319 0.37639 C -0.91319 0.37662 -0.90712 0.38866 -0.9059 0.39098 C -0.90382 0.39491 -0.89097 0.41065 -0.88767 0.41366 C -0.88247 0.42454 -0.87222 0.43403 -0.86441 0.44144 C -0.86007 0.44561 -0.85729 0.45047 -0.85226 0.45278 C -0.84375 0.46135 -0.8316 0.47361 -0.8217 0.47871 C -0.81701 0.48496 -0.81337 0.48866 -0.80712 0.4919 C -0.79722 0.5051 -0.78108 0.51574 -0.76806 0.52269 C -0.75972 0.5338 -0.74497 0.53912 -0.73403 0.54537 C -0.72604 0.55 -0.71771 0.55625 -0.70955 0.56019 C -0.6875 0.57084 -0.66319 0.57454 -0.6401 0.57963 C -0.63299 0.58125 -0.62639 0.58449 -0.61927 0.58611 C -0.59549 0.59676 -0.56858 0.60047 -0.54375 0.60232 C -0.5092 0.6088 -0.47622 0.6007 -0.44253 0.59422 C -0.43802 0.59213 -0.43385 0.58912 -0.42917 0.58773 C -0.42431 0.58611 -0.41441 0.58449 -0.41441 0.58473 C -0.40469 0.57917 -0.39427 0.57269 -0.38403 0.56991 C -0.37674 0.56505 -0.37031 0.56135 -0.36319 0.55533 C -0.36163 0.55417 -0.36094 0.55162 -0.35955 0.55023 C -0.35816 0.54885 -0.35625 0.54815 -0.35469 0.54699 C -0.35312 0.54051 -0.34705 0.5301 -0.34375 0.52431 C -0.34306 0.51922 -0.34028 0.51482 -0.3401 0.50973 C -0.33941 0.48704 -0.33924 0.48195 -0.3474 0.46736 C -0.35087 0.45371 -0.36806 0.43982 -0.37795 0.43658 C -0.39757 0.42361 -0.42795 0.41273 -0.44983 0.41042 C -0.45191 0.40996 -0.45434 0.41042 -0.4559 0.4088 C -0.45694 0.40787 -0.45816 0.40486 -0.45712 0.40394 C -0.45052 0.39815 -0.44531 0.40672 -0.45104 0.39908 " pathEditMode="relative" rAng="0" ptsTypes="ffffffffffffffffffffffffffffffffffffffffffffffffff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00" y="255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25 C -0.02413 -0.00139 -0.01268 0.00578 -0.04601 0.00764 C -0.07205 0.01203 -0.09809 0.01666 -0.12413 0.0206 C -0.15695 0.02546 -0.18993 0.02176 -0.22292 0.02222 C -0.28229 0.03217 -0.34306 0.03171 -0.40209 0.0449 C -0.43455 0.04375 -0.46719 0.04444 -0.49966 0.04166 C -0.50452 0.0412 -0.52344 0.03379 -0.53021 0.03032 C -0.54636 0.02199 -0.57743 -0.00093 -0.58872 -0.01991 C -0.60625 -0.04954 -0.61736 -0.0875 -0.62292 -0.12408 C -0.61719 -0.27199 -0.54167 -0.38195 -0.4632 -0.47686 C -0.41424 -0.53611 -0.36111 -0.59815 -0.30087 -0.63635 C -0.25347 -0.66644 -0.19688 -0.6801 -0.14479 -0.68496 C -0.11268 -0.68357 -0.08351 -0.68102 -0.05209 -0.67361 C -0.04757 -0.67246 -0.04323 -0.67153 -0.03872 -0.67037 C -0.0342 -0.66922 -0.02535 -0.66713 -0.02535 -0.6669 C -0.01268 -0.66088 0.00156 -0.65857 0.01371 -0.65093 C 0.02291 -0.64514 0.03177 -0.6382 0.04062 -0.63148 C 0.05278 -0.62223 0.06146 -0.60857 0.07222 -0.59723 C 0.09861 -0.56968 0.12656 -0.52639 0.13802 -0.48334 C 0.14166 -0.46991 0.1434 -0.45625 0.1467 -0.44283 C 0.14635 -0.42593 0.14618 -0.40926 0.14548 -0.39236 C 0.14514 -0.38473 0.14184 -0.37732 0.14062 -0.36968 C 0.13923 -0.36042 0.1375 -0.35023 0.13437 -0.3419 C 0.13298 -0.33843 0.12951 -0.33218 0.12951 -0.33195 C 0.12864 -0.32848 0.1283 -0.32431 0.12708 -0.32084 C 0.12552 -0.31621 0.121 -0.30787 0.121 -0.30787 C 0.12066 -0.30579 0.12048 -0.30371 0.11979 -0.30162 C 0.1184 -0.29792 0.11493 -0.29167 0.11493 -0.29167 C 0.11354 -0.2838 0.11007 -0.27547 0.10642 -0.26875 C 0.10191 -0.26065 0.10364 -0.2676 0.10034 -0.25926 C 0.08594 -0.22037 0.0658 -0.18727 0.04062 -0.15996 C 0.03437 -0.15301 0.02951 -0.14514 0.02222 -0.14028 C 0.01736 -0.13172 0.01406 -0.13125 0.00764 -0.1257 C 0.00573 -0.12408 -0.00591 -0.11158 -0.00938 -0.10787 C -0.01146 -0.10556 -0.01441 -0.10486 -0.01684 -0.10301 C -0.03542 -0.08866 -0.05313 -0.07917 -0.07413 -0.07361 C -0.08351 -0.07408 -0.09288 -0.07408 -0.10209 -0.07523 C -0.10625 -0.0757 -0.11441 -0.07848 -0.11441 -0.07824 C -0.1257 -0.07801 -0.13716 -0.07824 -0.14844 -0.07686 C -0.15764 -0.0757 -0.15347 -0.07385 -0.15938 -0.07037 C -0.16181 -0.06898 -0.16684 -0.06713 -0.16684 -0.0669 C -0.17084 -0.0676 -0.175 -0.06783 -0.179 -0.06875 C -0.1816 -0.06945 -0.18629 -0.07199 -0.18629 -0.07176 C -0.18195 -0.07593 -0.18403 -0.07523 -0.18021 -0.07523 " pathEditMode="relative" rAng="0" ptsTypes="fffffffffffffffffffffffffffffffffffffffffff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333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667E-6 C 0.00608 -0.02245 0.00225 -0.00647 -5.55556E-7 -0.0618 C -0.00034 -0.0699 -0.00381 -0.07823 -0.00486 -0.08634 C -0.00746 -0.10532 -0.01077 -0.12268 -0.01701 -0.14004 C -0.01857 -0.15092 -0.02291 -0.16041 -0.02796 -0.16921 C -0.02968 -0.17592 -0.03333 -0.17962 -0.03645 -0.18541 C -0.04289 -0.19768 -0.0507 -0.20624 -0.06094 -0.21319 C -0.07414 -0.22198 -0.05938 -0.21458 -0.07431 -0.22129 C -0.07674 -0.22245 -0.0816 -0.22453 -0.0816 -0.22453 C -0.09792 -0.22337 -0.11424 -0.2236 -0.13039 -0.22129 C -0.14184 -0.21967 -0.15712 -0.20902 -0.16702 -0.20323 C -0.20868 -0.17893 -0.24271 -0.13842 -0.25973 -0.08147 C -0.26094 -0.07222 -0.2632 -0.06458 -0.26459 -0.05532 C -0.26528 -0.05092 -0.26702 -0.04235 -0.26702 -0.04235 C -0.26737 -0.03634 -0.26823 -0.03055 -0.26823 -0.02453 C -0.26823 0.00047 -0.26789 0.03774 -0.2573 0.06158 C -0.25643 0.06366 -0.25105 0.07778 -0.24862 0.07964 C -0.24115 0.08542 -0.2316 0.08218 -0.22309 0.08288 C -0.21841 0.08704 -0.2191 0.09283 -0.21459 0.09422 C -0.21112 0.09538 -0.2073 0.09538 -0.20365 0.09584 C -0.2033 0.09746 -0.20243 0.1007 -0.20243 0.1007 " pathEditMode="relative" ptsTypes="ffffffffffffffffffffA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-0.01875 0.025 0.00747 -0.01135 -0.00486 0.00972 C -0.02673 0.04722 0.00035 -0.00556 -0.01701 0.02916 C -0.0184 0.03194 -0.02135 0.0331 -0.02309 0.03564 C -0.02691 0.04074 -0.03021 0.04699 -0.03403 0.05208 C -0.04166 0.06203 -0.05121 0.06713 -0.0585 0.07801 C -0.06753 0.09166 -0.07604 0.10254 -0.08663 0.11388 C -0.09462 0.12245 -0.10034 0.13588 -0.1085 0.14467 C -0.11753 0.15439 -0.12534 0.16551 -0.13403 0.17569 C -0.15121 0.19583 -0.16962 0.21412 -0.18784 0.2324 C -0.19236 0.23703 -0.19635 0.24282 -0.20121 0.24722 C -0.20642 0.25763 -0.20052 0.24791 -0.20729 0.2537 C -0.21736 0.26226 -0.22569 0.27268 -0.23663 0.27963 C -0.23784 0.27916 -0.23941 0.27916 -0.24028 0.27801 C -0.24479 0.27199 -0.24566 0.24722 -0.23906 0.24722 " pathEditMode="relative" ptsTypes="ffffffffffffffA">
                                      <p:cBhvr>
                                        <p:cTn id="5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69 C 0.02899 0.00486 0.00625 0.01366 0.07222 0.01204 C 0.09618 0.00811 0.11996 -0.00046 0.14288 -0.01064 C 0.14514 -0.01157 0.14687 -0.01412 0.14896 -0.01551 C 0.1585 -0.02129 0.16857 -0.02639 0.1783 -0.03194 C 0.18316 -0.03472 0.18559 -0.03958 0.19045 -0.04166 C 0.19774 -0.04884 0.20347 -0.0581 0.20885 -0.06759 C 0.21163 -0.07847 0.20781 -0.06666 0.21371 -0.07569 C 0.21562 -0.0787 0.21649 -0.08264 0.21857 -0.08541 C 0.225 -0.09421 0.23021 -0.10301 0.23802 -0.10995 C 0.24219 -0.11828 0.24479 -0.11643 0.2526 -0.11643 " pathEditMode="relative" rAng="0" ptsTypes="ffffffffffA"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68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C 0.0592 -0.00277 0.11684 -0.02037 0.17552 -0.02916 C 0.20416 -0.04004 0.23507 -0.05115 0.26458 -0.05532 C 0.27343 -0.05648 0.28246 -0.0574 0.29132 -0.05856 C 0.29618 -0.05902 0.30607 -0.06018 0.30607 -0.06018 C 0.31718 -0.06273 0.3276 -0.06388 0.33888 -0.06504 C 0.35017 -0.06759 0.36163 -0.06898 0.37309 -0.0699 C 0.39618 -0.07176 0.44253 -0.07476 0.44253 -0.07476 C 0.51458 -0.0743 0.64774 -0.10115 0.74513 -0.0699 C 0.74826 -0.06782 0.75173 -0.06713 0.75486 -0.06504 C 0.77048 -0.05463 0.78385 -0.04027 0.80121 -0.03402 C 0.82048 -0.02708 0.84045 -0.02453 0.85972 -0.01782 C 0.88211 -0.00995 0.90382 0.00209 0.92673 0.00649 C 0.94791 0.01598 0.96927 0.02223 0.9901 0.03264 C 1.00746 0.04144 1.02378 0.05556 1.04132 0.06343 C 1.05052 0.07223 1.0559 0.08287 1.06093 0.09607 C 1.0618 0.10162 1.06423 0.10672 1.06458 0.11227 C 1.06545 0.12755 1.05729 0.15463 1.05243 0.1676 C 1.04826 0.17871 1.04618 0.18797 1.0401 0.19838 C 1.03697 0.20348 1.03333 0.20764 1.03038 0.21297 C 1.02395 0.22454 1.01875 0.23704 1.01215 0.24885 C 1.00607 0.25973 0.99791 0.26968 0.99253 0.28125 C 0.98645 0.29445 0.9776 0.30787 0.97309 0.32199 C 0.9677 0.33889 0.96145 0.35533 0.95607 0.37246 C 0.94652 0.40278 0.93958 0.43426 0.93038 0.46482 C 0.92691 0.47662 0.92013 0.48542 0.91579 0.49607 C 0.91475 0.49838 0.91458 0.50162 0.91336 0.50394 C 0.90954 0.51158 0.90816 0.50926 0.90364 0.51528 C 0.89704 0.52408 0.90329 0.52014 0.89513 0.52824 C 0.89322 0.53033 0.89079 0.53102 0.88888 0.53311 C 0.87083 0.55232 0.89201 0.53195 0.87916 0.54792 C 0.87447 0.55371 0.86961 0.55926 0.86458 0.56412 C 0.8559 0.57292 0.84583 0.57871 0.83645 0.58542 C 0.81406 0.60116 0.7901 0.61459 0.76458 0.61806 C 0.75034 0.62246 0.73645 0.62709 0.72187 0.6294 C 0.71284 0.63542 0.70364 0.63912 0.69375 0.64237 C 0.68645 0.64468 0.68038 0.65116 0.67309 0.65348 C 0.66441 0.66042 0.65503 0.66366 0.64635 0.66968 C 0.63298 0.6794 0.61909 0.6882 0.60486 0.69584 C 0.59687 0.7 0.5901 0.70232 0.58159 0.70394 C 0.57673 0.70487 0.56701 0.70718 0.56701 0.70718 C 0.52986 0.70487 0.55156 0.70718 0.53038 0.70394 C 0.52309 0.70278 0.5085 0.7007 0.5085 0.7007 C 0.5 0.69723 0.49132 0.69306 0.48281 0.68936 C 0.4802 0.6882 0.47812 0.68588 0.47552 0.68473 C 0.46684 0.67616 0.46215 0.66899 0.45607 0.65672 C 0.45451 0.65348 0.45121 0.64723 0.45121 0.64723 C 0.45329 0.63635 0.45434 0.63866 0.46215 0.64074 C 0.46475 0.64584 0.46458 0.64723 0.46458 0.64399 " pathEditMode="relative" ptsTypes="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28634 C 0.05295 0.29166 0.04913 0.29444 0.04566 0.29791 C 0.04497 0.29884 0.04462 0.30069 0.04375 0.30115 C 0.04253 0.30185 0.04149 0.30185 0.04028 0.30231 C 0.03663 0.30602 0.03264 0.3074 0.02865 0.30972 C 0.0191 0.31551 0.0092 0.31944 -0.00017 0.32477 C -0.01007 0.33055 -0.02031 0.33356 -0.03021 0.33865 C -0.0375 0.34259 -0.04531 0.34768 -0.05295 0.34953 C -0.05608 0.35023 -0.05937 0.35023 -0.0625 0.35162 C -0.0691 0.35439 -0.07535 0.35764 -0.08229 0.35926 C -0.08924 0.36273 -0.09618 0.36527 -0.10347 0.36666 C -0.11215 0.3706 -0.12118 0.37268 -0.13021 0.37523 C -0.14323 0.37916 -0.15625 0.38495 -0.16927 0.39027 C -0.19531 0.40092 -0.22118 0.41389 -0.24792 0.42129 C -0.26424 0.43078 -0.2467 0.42129 -0.26285 0.42777 C -0.27014 0.43055 -0.27708 0.43518 -0.2842 0.43842 C -0.29878 0.4456 -0.31319 0.45231 -0.32726 0.46203 C -0.33594 0.46828 -0.34479 0.47685 -0.35191 0.4868 C -0.3533 0.48865 -0.35347 0.48958 -0.35451 0.49213 C -0.35608 0.49583 -0.35937 0.50301 -0.35937 0.50324 C -0.36215 0.51597 -0.36441 0.52893 -0.36771 0.54143 C -0.36875 0.5537 -0.36979 0.56111 -0.3684 0.57477 C -0.36788 0.57777 -0.36632 0.58032 -0.36562 0.58333 C -0.36181 0.59768 -0.35469 0.60717 -0.34705 0.61643 C -0.33125 0.63588 -0.31545 0.64606 -0.29635 0.65509 C -0.28976 0.65833 -0.28351 0.66227 -0.27656 0.66481 C -0.26771 0.66852 -0.25903 0.67152 -0.25 0.67338 C -0.23906 0.67592 -0.22865 0.68194 -0.21771 0.68426 C -0.20937 0.68727 -0.20069 0.68796 -0.19253 0.69166 C -0.18021 0.69722 -0.16806 0.70254 -0.15538 0.70671 C -0.14705 0.70926 -0.13854 0.71041 -0.13021 0.71319 C -0.11632 0.71782 -0.10312 0.72407 -0.08993 0.73032 C -0.08455 0.73264 -0.07899 0.73379 -0.07396 0.7368 C -0.06094 0.74421 -0.0474 0.74861 -0.03437 0.75602 C -0.02344 0.76227 -0.01337 0.76852 -0.00226 0.7743 C 0.00747 0.77939 0.01719 0.78981 0.02726 0.79236 C 0.03333 0.79745 0.04097 0.80324 0.04774 0.80532 C 0.05451 0.81064 0.06146 0.81412 0.0684 0.81828 C 0.07049 0.81967 0.0776 0.82477 0.08056 0.82477 C 0.09913 0.82477 0.11753 0.82477 0.13611 0.82477 " pathEditMode="relative" rAng="0" ptsTypes="fffffffffffffffffffffffffffffffffffffffA">
                                      <p:cBhvr>
                                        <p:cTn id="6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26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0394 C 0.00121 0.0162 -0.00504 0.0294 -0.01372 0.03819 C -0.0243 0.06181 -0.04357 0.08125 -0.05886 0.1 C -0.09548 0.14514 -0.13577 0.1838 -0.17466 0.22523 C -0.19827 0.25046 -0.22101 0.27639 -0.24549 0.3 C -0.25869 0.31273 -0.27483 0.32315 -0.28681 0.33727 C -0.29011 0.3412 -0.29306 0.3456 -0.29671 0.34884 C -0.30122 0.35278 -0.30678 0.35463 -0.31129 0.35856 C -0.31928 0.36551 -0.32587 0.37569 -0.33438 0.38125 C -0.35157 0.39259 -0.36685 0.40741 -0.38316 0.42037 C -0.4099 0.44144 -0.43785 0.4588 -0.46615 0.47569 C -0.525 0.51088 -0.58438 0.54306 -0.64671 0.56505 C -0.68108 0.57731 -0.71754 0.57778 -0.75244 0.58449 C -0.76667 0.58403 -0.78039 0.58426 -0.7941 0.58287 C -0.80712 0.58171 -0.81841 0.57338 -0.83178 0.57315 C -0.85678 0.57269 -0.8816 0.57315 -0.90643 0.57315 " pathEditMode="relative" rAng="0" ptsTypes="fffffffffffffff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0" y="290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-0.02656 -0.0118 0.00139 3.7037E-7 -0.07569 3.7037E-7 C -0.13941 3.7037E-7 -0.20329 -0.00115 -0.26701 -0.00162 C -0.27777 -0.00301 -0.28958 -0.00509 -0.3 -0.00972 C -0.31215 -0.01504 -0.32413 -0.02338 -0.33663 -0.02615 C -0.34201 -0.03102 -0.34809 -0.03333 -0.35364 -0.0375 C -0.35625 -0.03935 -0.35798 -0.04328 -0.36093 -0.04398 C -0.36336 -0.04444 -0.36579 -0.0449 -0.36822 -0.0456 C -0.36961 -0.04606 -0.37204 -0.04722 -0.37204 -0.04722 " pathEditMode="relative" ptsTypes="ffffffffA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18519E-6 C 0.00555 0.00186 0.01163 0.00232 0.01701 0.00487 C 0.02326 0.00788 0.02881 0.01343 0.03541 0.01459 C 0.04305 0.01598 0.05086 0.01552 0.0585 0.01621 C 0.0625 0.01667 0.06666 0.01714 0.07066 0.01783 C 0.09947 0.02316 0.12812 0.03357 0.15729 0.03566 C 0.16944 0.03658 0.18177 0.03681 0.19392 0.03728 C 0.23454 0.04098 0.27534 0.03612 0.31579 0.04237 C 0.35364 0.04098 0.39184 0.04468 0.42934 0.03728 C 0.46458 0.03033 0.49809 0.01367 0.53298 0.00487 C 0.62187 -0.01735 0.70694 -0.04629 0.79149 -0.08934 C 0.83593 -0.11203 0.88715 -0.12754 0.91701 -0.18055 C 0.91666 -0.18541 0.91701 -0.1905 0.91579 -0.19513 C 0.91406 -0.20231 0.90572 -0.2118 0.90243 -0.2162 C 0.8901 -0.23263 0.87048 -0.23795 0.85364 -0.24235 C 0.83506 -0.24096 0.82031 -0.23657 0.80243 -0.23101 C 0.79392 -0.22846 0.79618 -0.23078 0.78784 -0.22615 C 0.76631 -0.21388 0.74548 -0.19976 0.72309 -0.19027 C 0.7177 -0.18541 0.71354 -0.1817 0.70729 -0.17893 C 0.70607 -0.17731 0.70503 -0.17522 0.70364 -0.17407 C 0.7026 -0.17314 0.70086 -0.1736 0.7 -0.17245 C 0.69583 -0.16689 0.69652 -0.16087 0.69027 -0.15763 C 0.68802 -0.14837 0.6842 -0.13958 0.68177 -0.13008 C 0.67881 -0.11851 0.67795 -0.10624 0.67691 -0.09444 C 0.67829 -0.05647 0.68125 -0.03587 0.69149 -0.00161 C 0.69322 0.00417 0.69635 0.00927 0.69878 0.01459 C 0.70868 0.03658 0.71857 0.05718 0.73298 0.07478 C 0.73645 0.07894 0.74114 0.08126 0.74392 0.08612 C 0.74861 0.09445 0.75503 0.10371 0.76093 0.11066 C 0.7677 0.11876 0.77204 0.11806 0.77934 0.1301 C 0.7875 0.14376 0.79774 0.15533 0.80729 0.16737 C 0.81892 0.18218 0.82968 0.19862 0.84149 0.21297 C 0.84861 0.22154 0.85625 0.22871 0.86336 0.23728 C 0.87274 0.24862 0.88177 0.26436 0.8927 0.27316 C 0.90156 0.2889 0.91475 0.30093 0.92569 0.3139 C 0.94409 0.33566 0.95833 0.36459 0.97812 0.3838 C 0.98333 0.39792 1.00034 0.41853 1.00972 0.42917 C 1.01562 0.43589 1.01996 0.44237 1.02812 0.44237 " pathEditMode="relative" ptsTypes="fffffffffffffffffffffffffffffffffffffA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89 0.00996 0.01805 0.02269 0.02795 0.03264 C 0.03541 0.04005 0.04253 0.04792 0.05 0.05533 C 0.05503 0.06042 0.0618 0.06343 0.06701 0.06829 C 0.07586 0.07685 0.08368 0.08797 0.09271 0.09607 C 0.13316 0.1331 0.17604 0.16598 0.21458 0.20648 C 0.2342 0.22709 0.25225 0.25116 0.27187 0.27153 C 0.28611 0.28635 0.26944 0.26551 0.28385 0.28287 C 0.29548 0.29653 0.30746 0.30834 0.31944 0.32037 C 0.32465 0.3257 0.32795 0.33102 0.33402 0.33496 C 0.33889 0.34445 0.34809 0.34931 0.35468 0.35625 C 0.35625 0.35764 0.35711 0.35996 0.3585 0.36111 C 0.36111 0.36343 0.36441 0.36389 0.36701 0.36598 C 0.37968 0.37639 0.39288 0.38635 0.40607 0.39514 C 0.41093 0.39838 0.41562 0.40371 0.42066 0.40648 C 0.42621 0.40973 0.43229 0.41111 0.43767 0.41459 C 0.44461 0.41922 0.45208 0.42593 0.4585 0.43102 C 0.46493 0.43611 0.47326 0.43982 0.47916 0.4456 C 0.48541 0.45185 0.48211 0.44977 0.48889 0.45209 C 0.49843 0.46019 0.48646 0.4507 0.49757 0.45695 C 0.50503 0.46111 0.50833 0.46412 0.5158 0.46667 C 0.52309 0.47315 0.5243 0.48195 0.5243 0.49283 " pathEditMode="relative" ptsTypes="fffffffffffffffffffff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0463 C -0.01042 0.00347 -0.02708 0.00092 -0.04427 -0.00186 C -0.06372 -0.00949 -0.05226 -0.00556 -0.07847 -0.01343 C -0.0842 -0.01528 -0.08958 -0.01875 -0.09549 -0.01991 C -0.10451 -0.02153 -0.11372 -0.02408 -0.1224 -0.02801 C -0.13958 -0.03565 -0.15694 -0.04445 -0.17361 -0.05394 C -0.18924 -0.06273 -0.2066 -0.06505 -0.2224 -0.07338 C -0.23003 -0.07732 -0.23628 -0.08172 -0.24427 -0.08496 C -0.2658 -0.09375 -0.28767 -0.09815 -0.31007 -0.10278 C -0.31545 -0.10394 -0.32066 -0.10486 -0.32604 -0.10602 C -0.33177 -0.10718 -0.34306 -0.10926 -0.34306 -0.10903 C -0.37153 -0.1088 -0.4 -0.10857 -0.42847 -0.10764 C -0.44288 -0.10718 -0.45729 -0.10139 -0.47118 -0.09792 C -0.49062 -0.09306 -0.51042 -0.08982 -0.52969 -0.08334 C -0.55208 -0.06783 -0.5816 -0.06436 -0.60642 -0.0588 C -0.62413 -0.05486 -0.64097 -0.04676 -0.65885 -0.04422 C -0.67639 -0.03565 -0.69549 -0.03125 -0.71267 -0.02153 C -0.73698 -0.00811 -0.76198 0.00949 -0.77847 0.03703 C -0.78281 0.06597 -0.78941 0.09421 -0.79306 0.12338 C -0.79184 0.14467 -0.79045 0.16412 -0.78333 0.18333 C -0.7809 0.19722 -0.76892 0.22245 -0.75885 0.22893 C -0.75451 0.2368 -0.74826 0.24352 -0.74184 0.24838 C -0.7408 0.2493 -0.73941 0.2493 -0.73819 0.25 C -0.73646 0.25092 -0.7349 0.25185 -0.73333 0.25324 C -0.72552 0.25995 -0.71944 0.26389 -0.71007 0.26643 C -0.69566 0.27407 -0.70226 0.27199 -0.69062 0.27453 C -0.67708 0.28356 -0.66146 0.28657 -0.6467 0.29074 C -0.62917 0.29583 -0.61181 0.30069 -0.59427 0.30532 C -0.57795 0.30486 -0.56181 0.30486 -0.54549 0.3037 C -0.52326 0.30208 -0.49792 0.29051 -0.47847 0.27615 C -0.47066 0.27037 -0.46354 0.26064 -0.45642 0.25324 C -0.45347 0.2456 -0.44931 0.24004 -0.4467 0.23217 C -0.44566 0.22916 -0.44427 0.22245 -0.44427 0.22268 C -0.44583 0.21319 -0.44687 0.20393 -0.44913 0.1949 C -0.44983 0.19236 -0.45174 0.19051 -0.45278 0.18819 C -0.45799 0.17592 -0.46337 0.16527 -0.47118 0.15578 C -0.48368 0.14074 -0.49583 0.12523 -0.51128 0.11504 C -0.52622 0.10532 -0.54288 0.10162 -0.55885 0.09722 C -0.59618 0.09838 -0.60521 0.09977 -0.63455 0.10532 C -0.65122 0.11365 -0.66944 0.11643 -0.68576 0.125 C -0.70885 0.13727 -0.73212 0.14953 -0.75521 0.16227 C -0.76458 0.16736 -0.77413 0.16736 -0.78333 0.17361 C -0.80191 0.18611 -0.82413 0.19884 -0.84427 0.20625 C -0.86146 0.2125 -0.88003 0.21342 -0.8967 0.22083 C -0.92535 0.23356 -0.95625 0.23773 -0.98576 0.24676 C -1.01545 0.25578 -1.04531 0.26504 -1.07483 0.27453 C -1.0901 0.27939 -1.10434 0.28495 -1.11997 0.2875 C -1.13038 0.29143 -1.14115 0.29189 -1.15156 0.2956 C -1.17552 0.30393 -1.16111 0.30046 -1.17604 0.3037 C -1.18177 0.30324 -1.1875 0.30324 -1.19306 0.30208 C -1.19896 0.30069 -1.20417 0.29421 -1.21007 0.29236 C -1.21354 0.28796 -1.2224 0.28264 -1.2224 0.28287 C -1.22535 0.27685 -1.22344 0.2787 -1.22726 0.27615 " pathEditMode="relative" rAng="0" ptsTypes="ffffffffffffffffffffffffffffffffffffffffffffffffffff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3" grpId="0" animBg="1"/>
      <p:bldP spid="13" grpId="1" animBg="1"/>
      <p:bldP spid="15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81" grpId="0" animBg="1"/>
      <p:bldP spid="83" grpId="0" animBg="1"/>
      <p:bldP spid="84" grpId="0" animBg="1"/>
      <p:bldP spid="8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285728"/>
            <a:ext cx="6143668" cy="5000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Никитинское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Катайский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р-н.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71736" y="1081429"/>
            <a:ext cx="521497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красивейших мест Курганской области в прошлом описано Д.Н. Маминым-Сибиряком в повести «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Охонины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брови». Где оно расположено?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3744" y="592375"/>
            <a:ext cx="502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РЕЛЬЕФ. ПОЛЕЗНЫЕ ИСКОПАЕМЫЕ.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zaural.pro/wp-content/uploads/2016/01/ohoniny-brovi-2013-i-ranee-svetlana-kuznetsova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714356"/>
            <a:ext cx="3214710" cy="4286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1143008" cy="1214446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285728"/>
            <a:ext cx="7572428" cy="5429288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тип климата по классификации Л.С. Берга характерен для Курганской области?</a:t>
            </a:r>
          </a:p>
        </p:txBody>
      </p:sp>
      <p:sp>
        <p:nvSpPr>
          <p:cNvPr id="7" name="Ответ"/>
          <p:cNvSpPr/>
          <p:nvPr/>
        </p:nvSpPr>
        <p:spPr>
          <a:xfrm>
            <a:off x="2571736" y="5929330"/>
            <a:ext cx="2286016" cy="7143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929330"/>
            <a:ext cx="2357454" cy="7143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Континентальный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357166"/>
            <a:ext cx="569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КЛИМАТ. ВНУТРЕННИЕ ВОДЫ.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2844" y="4857760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338" name="Picture 2" descr="http://img-6.photosight.ru/a15/6573128_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30045"/>
            <a:ext cx="3500462" cy="21277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«Растёт день-растёт и холод». Когда справедлива эта народная пословица в Зауралье?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январе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312988" y="730874"/>
            <a:ext cx="437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КЛИМАТ. ВНУТРЕННИЕ ВОДЫ.</a:t>
            </a:r>
            <a:endParaRPr lang="ru-RU" dirty="0"/>
          </a:p>
        </p:txBody>
      </p:sp>
      <p:pic>
        <p:nvPicPr>
          <p:cNvPr id="13314" name="Picture 2" descr="https://russia.travel/upload/slider/e15/e1571a744f75496a6bd5053eede08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496"/>
            <a:ext cx="3614042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2864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реки в Зауралье имеют самое короткое название? 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715016"/>
            <a:ext cx="2286016" cy="7143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715016"/>
            <a:ext cx="2357454" cy="7143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455864" y="730874"/>
            <a:ext cx="431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КЛИМАТ. ВНУТРЕННИЕ ВОДЫ.</a:t>
            </a:r>
            <a:endParaRPr lang="ru-RU" dirty="0"/>
          </a:p>
        </p:txBody>
      </p:sp>
      <p:pic>
        <p:nvPicPr>
          <p:cNvPr id="12290" name="Picture 2" descr="Ð ÐµÐºÐ° ÐÐ¸Ð°Ñ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86058"/>
            <a:ext cx="3386451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Зауральское «Мёртвое море» в котором не утонет человек, даже не умеющий плавать?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зеро Медвежье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60140" y="500042"/>
            <a:ext cx="569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КЛИМАТ. ВНУТРЕННИЕ ВОДЫ.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266" name="Picture 2" descr="http://photocdn.photogoroda.com/source2/cn3159/r5356/c5361/52700976.jpg?v=20171213112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928934"/>
            <a:ext cx="3357586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рыбу, которая размножается не весной и не летом, а в январе. В летнее время она обитает на глубине, в норах или под камнями?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Налим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276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42" name="Picture 2" descr="https://ribxoz.ru/wp-content/uploads/2017/01/Nalim-osen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48"/>
            <a:ext cx="3000396" cy="19802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858048" cy="52149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Самое древнее животное Курганской области?</a:t>
            </a:r>
          </a:p>
          <a:p>
            <a:pPr lvl="0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/>
              <a:t> 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643578"/>
            <a:ext cx="2286016" cy="7143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5643578"/>
            <a:ext cx="2643206" cy="7143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Стрекоза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276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БИОСФЕРА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218" name="Picture 2" descr="https://s1.1zoom.ru/big0/227/Dragonflies_Insects_452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928670"/>
            <a:ext cx="5840930" cy="40886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357982" cy="52149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крупный грызун области?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643578"/>
            <a:ext cx="2286016" cy="7143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643578"/>
            <a:ext cx="2357454" cy="7143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Бобр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276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194" name="Picture 2" descr="http://animaljournal.ru/articles/wild/grizuni/bobr_obiknovenniy/rechnoy_bo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142984"/>
            <a:ext cx="5318253" cy="35466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Самые распространённые в Курганской области: ива, вишня, шиповник, черёмуха, рябина, боярышник, чёрная смородина, малина, калина. Как их назвать одним словом?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/>
              <a:t> 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Кустарники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276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170" name="Picture 2" descr="https://images.wallpaperscraft.ru/image/chereshnya_vishnya_vetka_yagody_107492_2048x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357562"/>
            <a:ext cx="3071834" cy="17279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Шумиха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295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14546" y="1583753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числу жителей среди городов области первое место занимает Курган, второе Шадринск, а третье?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heraldicum.ru/russia/subjects/towns/images/shumiha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689" y="437230"/>
            <a:ext cx="3136014" cy="46981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557216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Интерактивная игра «Знатоки Курганской области»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 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Цель: </a:t>
            </a:r>
            <a:r>
              <a:rPr lang="ru-RU" sz="1400" dirty="0" smtClean="0">
                <a:solidFill>
                  <a:schemeClr val="bg1"/>
                </a:solidFill>
              </a:rPr>
              <a:t>обобщение полученных знаний по географическому краеведению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Задачи:</a:t>
            </a:r>
            <a:endParaRPr lang="ru-RU" sz="1400" dirty="0" smtClean="0">
              <a:solidFill>
                <a:schemeClr val="bg1"/>
              </a:solidFill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Обобщить полученные знания по  всем темам курса «Географическое краеведение Курганской области» в занимательной форме, вовлечь  учащихся в активную  познавательную деятельность.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 Развивать познавательный интерес к предмету.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Развивать коммуникативные компетенции учащихся, пространственное воображение и </a:t>
            </a:r>
            <a:r>
              <a:rPr lang="ru-RU" sz="1400" dirty="0" err="1" smtClean="0">
                <a:solidFill>
                  <a:schemeClr val="bg1"/>
                </a:solidFill>
              </a:rPr>
              <a:t>креативность</a:t>
            </a:r>
            <a:r>
              <a:rPr lang="ru-RU" sz="1400" dirty="0" smtClean="0">
                <a:solidFill>
                  <a:schemeClr val="bg1"/>
                </a:solidFill>
              </a:rPr>
              <a:t>  мышления.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Интерактивная игра «Знатоки Курганской области» предназначена для учащихся 8-9 классов при проведении обобщающего урока  за краеведческий курс, при проведении предметной недели или внеклассных занятий по географическому краеведению. Игра состоит в ответах на вопросы по всем темам курса   географическое  краеведение Курганской области. Каждой теме соответствует свой цвет: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Географическое положение – </a:t>
            </a:r>
            <a:r>
              <a:rPr lang="ru-RU" sz="1400" dirty="0" smtClean="0">
                <a:solidFill>
                  <a:srgbClr val="FF0000"/>
                </a:solidFill>
              </a:rPr>
              <a:t>красный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История географических исследований – </a:t>
            </a:r>
            <a:r>
              <a:rPr lang="ru-RU" sz="1400" dirty="0" smtClean="0">
                <a:solidFill>
                  <a:srgbClr val="00B0F0"/>
                </a:solidFill>
              </a:rPr>
              <a:t>голубой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Рельеф и полезные ископаемые  – </a:t>
            </a:r>
            <a:r>
              <a:rPr lang="ru-RU" sz="1400" dirty="0" smtClean="0">
                <a:solidFill>
                  <a:srgbClr val="FFFF00"/>
                </a:solidFill>
              </a:rPr>
              <a:t>желтый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Климат – </a:t>
            </a:r>
            <a:r>
              <a:rPr lang="ru-RU" sz="1400" dirty="0" smtClean="0">
                <a:solidFill>
                  <a:srgbClr val="FFC000"/>
                </a:solidFill>
              </a:rPr>
              <a:t>оранжевый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Биосфера – </a:t>
            </a:r>
            <a:r>
              <a:rPr lang="ru-RU" sz="1400" dirty="0" smtClean="0">
                <a:solidFill>
                  <a:srgbClr val="00B050"/>
                </a:solidFill>
              </a:rPr>
              <a:t>зелёный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Население – </a:t>
            </a:r>
            <a:r>
              <a:rPr lang="ru-RU" sz="1400" dirty="0" smtClean="0">
                <a:solidFill>
                  <a:srgbClr val="CC00CC"/>
                </a:solidFill>
              </a:rPr>
              <a:t>сиреневый</a:t>
            </a:r>
          </a:p>
          <a:p>
            <a:endParaRPr lang="ru-RU" sz="1400" dirty="0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214974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Старинный герб одного из городов Курганской области украшает изображение куницы, означающей, что она в изобилии водилась здесь. О каком городе идёт речь?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643174" y="5715016"/>
            <a:ext cx="2286016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715016"/>
            <a:ext cx="2357454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Шадринск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295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122" name="Picture 2" descr="https://www.shadrinsk-city.ru/wp-content/uploads/2014/09/Logotip-bez-nadpis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412" y="358187"/>
            <a:ext cx="2802042" cy="49475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Вопрос-шутка: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город области можно найти на вершине головы?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Макушино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300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098" name="Picture 2" descr="https://cdn.rail-club.ru/forum/images/cache/photo.qip.ru/138424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454" y="500042"/>
            <a:ext cx="5423922" cy="40679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285728"/>
            <a:ext cx="6715172" cy="5000660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300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НАСЕЛЕНИЕ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1645309"/>
            <a:ext cx="62865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области проживает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____национальностей.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http://www.toybytoy.com/file/0005/6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496"/>
            <a:ext cx="3286148" cy="21907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357850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Ответ"/>
          <p:cNvSpPr/>
          <p:nvPr/>
        </p:nvSpPr>
        <p:spPr>
          <a:xfrm>
            <a:off x="2500298" y="5715016"/>
            <a:ext cx="2286016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5715016"/>
            <a:ext cx="2857520" cy="714380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834 666 чел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500042"/>
            <a:ext cx="295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4714884"/>
            <a:ext cx="1785918" cy="1714512"/>
            <a:chOff x="4714876" y="207167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6338225" y="3504644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8860" y="1931062"/>
            <a:ext cx="5786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Население Курганской области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01.01.2019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nashzernograd.ru/_nw/23/s53222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4060418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929322" y="4071942"/>
            <a:ext cx="2214578" cy="2286016"/>
            <a:chOff x="2143108" y="1071546"/>
            <a:chExt cx="4129110" cy="43434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86182" y="250030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143240" y="214311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00298" y="178592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429124" y="214311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72066" y="178592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86182" y="178592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43240" y="142873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29124" y="142873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86182" y="1071546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43108" y="378619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43108" y="307181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3108" y="235743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786050" y="414338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786050" y="342900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786050" y="271462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28992" y="450057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28992" y="378619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28992" y="3071810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57818" y="378619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14876" y="414338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357818" y="307181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14876" y="342900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357818" y="235743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720999" y="2736391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71934" y="450057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71934" y="378619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071934" y="307181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858016" y="285728"/>
            <a:ext cx="2143140" cy="2214578"/>
            <a:chOff x="4714876" y="2071678"/>
            <a:chExt cx="4249136" cy="4675897"/>
          </a:xfrm>
        </p:grpSpPr>
        <p:sp>
          <p:nvSpPr>
            <p:cNvPr id="37" name="Прямоугольник 36"/>
            <p:cNvSpPr/>
            <p:nvPr/>
          </p:nvSpPr>
          <p:spPr>
            <a:xfrm rot="21448220">
              <a:off x="7946059" y="3304352"/>
              <a:ext cx="915533" cy="990962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6046856" y="412000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 rot="21448220">
              <a:off x="6088479" y="494049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 rot="21448220">
              <a:off x="6130104" y="5760988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 rot="21448220">
              <a:off x="5380866" y="3791814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 rot="21448220">
              <a:off x="5422490" y="4612302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 rot="21448220">
              <a:off x="5464115" y="5432791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 rot="21448220">
              <a:off x="4714876" y="3463619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 rot="21448220">
              <a:off x="4756500" y="4284107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 rot="21448220">
              <a:off x="4798125" y="5104596"/>
              <a:ext cx="919188" cy="986587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 rot="21448220">
              <a:off x="6712845" y="4078984"/>
              <a:ext cx="919189" cy="9865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 rot="21448220">
              <a:off x="6754469" y="4899474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 rot="21448220">
              <a:off x="6796093" y="5719963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 rot="21448220">
              <a:off x="7337230" y="3669638"/>
              <a:ext cx="878543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 rot="21448220">
              <a:off x="7378834" y="4489230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 rot="21448220">
              <a:off x="7420458" y="530971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 rot="21448220">
              <a:off x="8003200" y="412000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 rot="21448220">
              <a:off x="8044824" y="4940499"/>
              <a:ext cx="919188" cy="986587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 rot="21448220">
              <a:off x="6338226" y="350464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 rot="21448220">
              <a:off x="6920967" y="3135423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 rot="21448220">
              <a:off x="7545331" y="2725178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 rot="21448220">
              <a:off x="5672193" y="3178391"/>
              <a:ext cx="877651" cy="983738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 rot="21448220">
              <a:off x="6275846" y="2787648"/>
              <a:ext cx="939567" cy="1003852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 rot="21448220">
              <a:off x="5006246" y="2848252"/>
              <a:ext cx="919188" cy="9865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 rot="21448220">
              <a:off x="5627335" y="2415870"/>
              <a:ext cx="939768" cy="104483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 rot="21448220">
              <a:off x="6919975" y="2438112"/>
              <a:ext cx="939870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 rot="21448220">
              <a:off x="6232010" y="2071678"/>
              <a:ext cx="918518" cy="94275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643042" y="4000504"/>
            <a:ext cx="2071702" cy="2286016"/>
            <a:chOff x="571472" y="642918"/>
            <a:chExt cx="4249136" cy="4675897"/>
          </a:xfrm>
        </p:grpSpPr>
        <p:sp>
          <p:nvSpPr>
            <p:cNvPr id="65" name="Прямоугольник 64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Прямоугольник 83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рямоугольник 85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Прямоугольник 89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2" name="Группа 35"/>
          <p:cNvGrpSpPr/>
          <p:nvPr/>
        </p:nvGrpSpPr>
        <p:grpSpPr>
          <a:xfrm>
            <a:off x="428596" y="214290"/>
            <a:ext cx="1857388" cy="2214578"/>
            <a:chOff x="2285984" y="428604"/>
            <a:chExt cx="4129110" cy="4343424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929058" y="185736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3286116" y="150017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643174" y="114298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572000" y="150017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214942" y="114298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929058" y="114298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286116" y="78579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572000" y="78579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929058" y="428604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2285984" y="314324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2285984" y="242886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2285984" y="171448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2928926" y="350043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928926" y="278605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928926" y="207167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571868" y="385762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571868" y="314324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3571868" y="242886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5500694" y="314324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4857752" y="350043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5500694" y="242886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4857752" y="278605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5500694" y="171448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4863875" y="2093449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4214810" y="385762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4214810" y="314324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4214810" y="242886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3929058" y="142852"/>
            <a:ext cx="1643074" cy="1857388"/>
            <a:chOff x="571472" y="642918"/>
            <a:chExt cx="4249136" cy="4675897"/>
          </a:xfrm>
        </p:grpSpPr>
        <p:sp>
          <p:nvSpPr>
            <p:cNvPr id="121" name="Прямоугольник 120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Прямоугольник 122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Прямоугольник 123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Прямоугольник 124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Прямоугольник 125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Прямоугольник 126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Прямоугольник 127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Прямоугольник 128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1" name="Прямоугольник 130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0" name="Прямоугольник 139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Прямоугольник 140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Прямоугольник 141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Прямоугольник 142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" name="Прямоугольник 143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5" name="Прямоугольник 144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6" name="Прямоугольник 145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9" name="Прямоугольник 148"/>
          <p:cNvSpPr/>
          <p:nvPr/>
        </p:nvSpPr>
        <p:spPr>
          <a:xfrm>
            <a:off x="0" y="3500438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HeroicExtreme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429124" y="2071678"/>
            <a:ext cx="714380" cy="785818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71472" y="3286124"/>
            <a:ext cx="714380" cy="78581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perspectiveHeroicExtreme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071538" y="2857496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1643042" y="2643182"/>
            <a:ext cx="714380" cy="78581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214546" y="2500306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786050" y="2357430"/>
            <a:ext cx="714380" cy="78581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286116" y="2285992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5214942" y="2071678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6500826" y="2428868"/>
            <a:ext cx="714380" cy="78581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7000892" y="2786058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7572396" y="3071810"/>
            <a:ext cx="714380" cy="785818"/>
          </a:xfrm>
          <a:prstGeom prst="rect">
            <a:avLst/>
          </a:prstGeom>
          <a:solidFill>
            <a:srgbClr val="CC00CC"/>
          </a:solidFill>
          <a:ln>
            <a:solidFill>
              <a:schemeClr val="bg1"/>
            </a:solidFill>
          </a:ln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001024" y="3429000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8429620" y="3786190"/>
            <a:ext cx="714380" cy="78581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22222E-6 C -0.00365 -0.00741 -0.00608 -0.0132 -0.01076 -0.01898 C -0.01371 -0.0331 -0.00885 -0.0132 -0.01545 -0.02871 C -0.01667 -0.03172 -0.01702 -0.03496 -0.01789 -0.0382 C -0.01911 -0.04329 -0.0231 -0.0463 -0.02501 -0.05093 C -0.02813 -0.0588 -0.02656 -0.0551 -0.0297 -0.06204 C -0.03421 -0.08565 -0.04739 -0.10371 -0.06076 -0.11898 C -0.06562 -0.12454 -0.06857 -0.13148 -0.07378 -0.13658 C -0.08333 -0.14584 -0.09376 -0.15278 -0.1047 -0.1588 C -0.11424 -0.16412 -0.12327 -0.17223 -0.13334 -0.17454 C -0.13855 -0.1794 -0.14515 -0.18264 -0.15122 -0.18426 C -0.15608 -0.18843 -0.16112 -0.19028 -0.16668 -0.19213 C -0.17327 -0.19676 -0.1797 -0.19676 -0.18681 -0.2 C -0.19393 -0.20324 -0.19966 -0.20463 -0.20713 -0.20648 C -0.21286 -0.20787 -0.21806 -0.21111 -0.22379 -0.21273 C -0.23282 -0.21898 -0.24272 -0.21968 -0.25244 -0.22223 C -0.26077 -0.22454 -0.26893 -0.22824 -0.27744 -0.2301 C -0.29931 -0.24213 -0.3382 -0.24491 -0.36077 -0.24607 C -0.37258 -0.25023 -0.36702 -0.24861 -0.37744 -0.25093 C -0.41494 -0.24954 -0.45174 -0.24723 -0.48924 -0.24607 C -0.50122 -0.24283 -0.51303 -0.23889 -0.52501 -0.23658 C -0.53161 -0.2331 -0.53838 -0.2294 -0.54515 -0.22709 C -0.55105 -0.22176 -0.55661 -0.21551 -0.56303 -0.21111 C -0.57067 -0.20602 -0.56233 -0.21505 -0.57258 -0.20486 C -0.57397 -0.20348 -0.57483 -0.20139 -0.57622 -0.2 C -0.58334 -0.19352 -0.57588 -0.20417 -0.58334 -0.19537 C -0.58907 -0.18843 -0.59463 -0.17685 -0.60122 -0.17153 C -0.61147 -0.15255 -0.59845 -0.17593 -0.60834 -0.16042 C -0.61216 -0.15463 -0.61372 -0.14838 -0.61789 -0.14283 C -0.62032 -0.13357 -0.6257 -0.12431 -0.6297 -0.11598 C -0.63404 -0.10741 -0.63647 -0.09769 -0.64046 -0.08889 C -0.64081 -0.08565 -0.64098 -0.08241 -0.64168 -0.0794 C -0.6422 -0.07755 -0.64358 -0.07639 -0.64411 -0.07454 C -0.6448 -0.07153 -0.64463 -0.06806 -0.64515 -0.06505 C -0.64793 -0.05023 -0.65157 -0.03588 -0.65348 -0.0206 C -0.65348 -0.01991 -0.65747 0.05486 -0.65122 0.08727 C -0.64341 0.12847 -0.6106 0.15277 -0.58456 0.1699 C -0.57674 0.175 -0.57136 0.18356 -0.56303 0.18727 C -0.5507 0.19884 -0.53595 0.20023 -0.52136 0.20162 C -0.51546 0.2044 -0.51112 0.20509 -0.5047 0.20625 C -0.49515 0.21065 -0.4981 0.20972 -0.4797 0.21111 C -0.46546 0.21227 -0.43681 0.21435 -0.43681 0.21435 C -0.39272 0.21342 -0.36043 0.21227 -0.32015 0.20625 C -0.31442 0.20347 -0.30834 0.20347 -0.30244 0.20162 C -0.28577 0.19652 -0.26928 0.19027 -0.25244 0.18727 C -0.2422 0.18264 -0.23074 0.17916 -0.22015 0.17615 C -0.21546 0.17477 -0.20591 0.17291 -0.20591 0.17291 C -0.19358 0.16666 -0.18108 0.16111 -0.16789 0.15879 C -0.15921 0.15416 -0.14966 0.14861 -0.14046 0.14606 C -0.12744 0.13703 -0.14619 0.14907 -0.12848 0.1412 C -0.12709 0.14051 -0.1264 0.13865 -0.12501 0.13796 C -0.11477 0.13287 -0.10331 0.13055 -0.09289 0.12546 C -0.0743 0.11643 -0.05625 0.10648 -0.03803 0.09676 C -0.0368 0.09514 -0.03595 0.09328 -0.03456 0.09213 C -0.03351 0.0912 -0.03195 0.09166 -0.03091 0.09051 C -0.02518 0.08472 -0.0224 0.07662 -0.01667 0.07129 C -0.0132 0.06458 -0.01111 0.05902 -0.00833 0.05231 C 0.0019 0.02824 -0.00799 0.05301 -6.38889E-6 0.03796 C 0.0033 0.03194 0.00347 0.02801 0.00833 0.02384 C 0.00972 0.01643 0.00955 0.01967 0.00955 0.01435 " pathEditMode="relative" ptsTypes="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725 0.00255 C 0.65399 -0.06805 0.69427 -0.1125 0.73923 -0.1125 C 0.7842 -0.1125 0.82448 -0.06805 0.85156 0.00255 C 0.82448 0.07338 0.7842 0.11829 0.73923 0.11829 C 0.69427 0.11829 0.65399 0.07338 0.62725 0.00255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514 0.00787 C -0.7125 -0.0662 -0.66285 -0.1125 -0.60781 -0.1125 C -0.55261 -0.1125 -0.50313 -0.0662 -0.46962 0.00787 C -0.50313 0.08194 -0.55261 0.12893 -0.60781 0.12893 C -0.66285 0.12893 -0.7125 0.08194 -0.74514 0.00787 Z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C 0.07309 -0.14537 0.18247 -0.23704 0.30434 -0.23704 C 0.42604 -0.23704 0.53542 -0.14537 0.60868 -7.40741E-7 C 0.53542 0.14537 0.42604 0.23727 0.30434 0.23727 C 0.18247 0.23727 0.07309 0.14537 -2.5E-6 -7.40741E-7 Z " pathEditMode="relative" rAng="0" ptsTypes="fffff">
                                      <p:cBhvr>
                                        <p:cTn id="2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2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1898 C -0.01718 0.0956 -0.06093 0.14375 -0.10989 0.14375 C -0.15868 0.14375 -0.20243 0.0956 -0.23211 0.01898 C -0.20243 -0.0588 -0.15868 -0.10787 -0.10989 -0.10787 C -0.06093 -0.10787 -0.01718 -0.0588 0.01198 0.01898 Z " pathEditMode="relative" rAng="10800000" ptsTypes="fffff">
                                      <p:cBhvr>
                                        <p:cTn id="24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Эти цвета беспорядочно расположены на </a:t>
            </a:r>
            <a:r>
              <a:rPr lang="ru-RU" dirty="0" smtClean="0">
                <a:solidFill>
                  <a:schemeClr val="bg1"/>
                </a:solidFill>
              </a:rPr>
              <a:t>Кубике- </a:t>
            </a:r>
            <a:r>
              <a:rPr lang="ru-RU" dirty="0" err="1" smtClean="0">
                <a:solidFill>
                  <a:schemeClr val="bg1"/>
                </a:solidFill>
              </a:rPr>
              <a:t>Рубике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Учащиеся выбирают квадрат из кубика любого цвета, например «Желтый-3», учитель нажимает на этот квадрат и автоматически попадает на слайд с вопросом. На слайде с вопросом расположена панель,  на которой прописана сам  вопрос, под ним  закругленный прямоугольник с надписью «ОТВЕТ». После того как учащиеся ответили  нажимаем на «ОТВЕТ» для проверки, появляется картинка по теме, нажав второй раз на ответ появляется правильный ответ. На каждом слайде с вопросом есть кнопка для возврата           на слайд с </a:t>
            </a:r>
            <a:r>
              <a:rPr lang="ru-RU" dirty="0" smtClean="0">
                <a:solidFill>
                  <a:schemeClr val="bg1"/>
                </a:solidFill>
              </a:rPr>
              <a:t>Кубиком- </a:t>
            </a:r>
            <a:r>
              <a:rPr lang="ru-RU" dirty="0" err="1" smtClean="0">
                <a:solidFill>
                  <a:schemeClr val="bg1"/>
                </a:solidFill>
              </a:rPr>
              <a:t>Рубиком</a:t>
            </a:r>
            <a:r>
              <a:rPr lang="ru-RU" dirty="0" smtClean="0">
                <a:solidFill>
                  <a:schemeClr val="bg1"/>
                </a:solidFill>
              </a:rPr>
              <a:t>.              </a:t>
            </a:r>
            <a:r>
              <a:rPr lang="ru-RU" dirty="0" smtClean="0">
                <a:solidFill>
                  <a:schemeClr val="bg1"/>
                </a:solidFill>
              </a:rPr>
              <a:t>Желательно подготовить небольшие жетоны из картона, 27 вопросов – 27 жетонов. Ученик,  правильно ответивший на вопрос, получает жетон. В конце игры ученик, набравший больше всего жетонов, становится победителем.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Переход между первыми тремя слайдами осуществляется по щелчку пробела  на клавиатуре. Щелчком мыши переход не получится, так как отключены все переходы «по щелчку» в презентации. Игра начинается при нажатии на стрелку «Начать игру» на 3 слайде.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2714612" y="714356"/>
            <a:ext cx="4200548" cy="4486300"/>
            <a:chOff x="2500298" y="285728"/>
            <a:chExt cx="4200548" cy="44863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214678" y="2000240"/>
              <a:ext cx="842962" cy="9144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43240" y="2786058"/>
              <a:ext cx="914400" cy="914400"/>
            </a:xfrm>
            <a:prstGeom prst="rect">
              <a:avLst/>
            </a:prstGeom>
            <a:solidFill>
              <a:srgbClr val="CC00CC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00298" y="2357430"/>
              <a:ext cx="928694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143372" y="171448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500430" y="135729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786314" y="1357298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43372" y="1000108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29256" y="1000108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71868" y="642918"/>
              <a:ext cx="842962" cy="785818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786314" y="642918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071934" y="285728"/>
              <a:ext cx="985838" cy="857256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57620" y="2285992"/>
              <a:ext cx="842962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857620" y="3071810"/>
              <a:ext cx="842962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786182" y="3857628"/>
              <a:ext cx="914400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143240" y="3500438"/>
              <a:ext cx="914400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500298" y="3143248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857884" y="3143248"/>
              <a:ext cx="842962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143504" y="3500438"/>
              <a:ext cx="914400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500562" y="3071810"/>
              <a:ext cx="914400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857884" y="1571612"/>
              <a:ext cx="842962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857884" y="2357430"/>
              <a:ext cx="842962" cy="914400"/>
            </a:xfrm>
            <a:prstGeom prst="rect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143504" y="1928802"/>
              <a:ext cx="914400" cy="9144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500562" y="3857628"/>
              <a:ext cx="857256" cy="914400"/>
            </a:xfrm>
            <a:prstGeom prst="rect">
              <a:avLst/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143504" y="2714620"/>
              <a:ext cx="914400" cy="9144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500562" y="2285992"/>
              <a:ext cx="857256" cy="9144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857488" y="1000108"/>
              <a:ext cx="928694" cy="857256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500298" y="1571612"/>
              <a:ext cx="928694" cy="914400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14348" y="4286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="" xmlns:p14="http://schemas.microsoft.com/office/powerpoint/2010/main" val="2718696676"/>
              </p:ext>
            </p:extLst>
          </p:nvPr>
        </p:nvGraphicFramePr>
        <p:xfrm>
          <a:off x="214282" y="0"/>
          <a:ext cx="621510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Равнобедренный треугольник 31"/>
          <p:cNvSpPr/>
          <p:nvPr/>
        </p:nvSpPr>
        <p:spPr>
          <a:xfrm rot="5400000">
            <a:off x="5822165" y="6250801"/>
            <a:ext cx="357190" cy="285752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ятиугольник 42">
            <a:hlinkClick r:id="rId7" action="ppaction://hlinksldjump"/>
          </p:cNvPr>
          <p:cNvSpPr/>
          <p:nvPr/>
        </p:nvSpPr>
        <p:spPr>
          <a:xfrm>
            <a:off x="7429520" y="5500702"/>
            <a:ext cx="1500198" cy="428628"/>
          </a:xfrm>
          <a:prstGeom prst="homePlate">
            <a:avLst/>
          </a:prstGeom>
          <a:solidFill>
            <a:srgbClr val="CC00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Начать игру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Пятиугольник 61">
            <a:hlinkClick r:id="rId8" action="ppaction://hlinksldjump"/>
          </p:cNvPr>
          <p:cNvSpPr/>
          <p:nvPr/>
        </p:nvSpPr>
        <p:spPr>
          <a:xfrm>
            <a:off x="7439044" y="6224606"/>
            <a:ext cx="1500198" cy="428628"/>
          </a:xfrm>
          <a:prstGeom prst="homePlate">
            <a:avLst/>
          </a:prstGeom>
          <a:solidFill>
            <a:srgbClr val="FFFF00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Конец игры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30417 -0.25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3">
            <a:hlinkClick r:id="rId2" action="ppaction://hlinksldjump"/>
          </p:cNvPr>
          <p:cNvSpPr/>
          <p:nvPr/>
        </p:nvSpPr>
        <p:spPr>
          <a:xfrm>
            <a:off x="2557158" y="2627260"/>
            <a:ext cx="1247242" cy="1325008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ирень3">
            <a:hlinkClick r:id="rId3" action="ppaction://hlinksldjump"/>
          </p:cNvPr>
          <p:cNvSpPr/>
          <p:nvPr/>
        </p:nvSpPr>
        <p:spPr>
          <a:xfrm>
            <a:off x="2500298" y="3714752"/>
            <a:ext cx="1352941" cy="1325008"/>
          </a:xfrm>
          <a:prstGeom prst="rect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р2">
            <a:hlinkClick r:id="rId4" action="ppaction://hlinksldjump"/>
          </p:cNvPr>
          <p:cNvSpPr/>
          <p:nvPr/>
        </p:nvSpPr>
        <p:spPr>
          <a:xfrm>
            <a:off x="1500166" y="3144845"/>
            <a:ext cx="1374090" cy="1325008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голубой2">
            <a:hlinkClick r:id="rId5" action="ppaction://hlinksldjump"/>
          </p:cNvPr>
          <p:cNvSpPr/>
          <p:nvPr/>
        </p:nvSpPr>
        <p:spPr>
          <a:xfrm>
            <a:off x="3931249" y="2213192"/>
            <a:ext cx="1352941" cy="13250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ирень1">
            <a:hlinkClick r:id="rId6" action="ppaction://hlinksldjump"/>
          </p:cNvPr>
          <p:cNvSpPr/>
          <p:nvPr/>
        </p:nvSpPr>
        <p:spPr>
          <a:xfrm>
            <a:off x="2979955" y="1695607"/>
            <a:ext cx="1352941" cy="1325008"/>
          </a:xfrm>
          <a:prstGeom prst="rect">
            <a:avLst/>
          </a:prstGeom>
          <a:solidFill>
            <a:srgbClr val="CC00CC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з2">
            <a:hlinkClick r:id="rId7" action="ppaction://hlinksldjump"/>
          </p:cNvPr>
          <p:cNvSpPr/>
          <p:nvPr/>
        </p:nvSpPr>
        <p:spPr>
          <a:xfrm>
            <a:off x="4882542" y="1695607"/>
            <a:ext cx="1352941" cy="13250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р1">
            <a:hlinkClick r:id="rId8" action="ppaction://hlinksldjump"/>
          </p:cNvPr>
          <p:cNvSpPr/>
          <p:nvPr/>
        </p:nvSpPr>
        <p:spPr>
          <a:xfrm>
            <a:off x="3931249" y="1178022"/>
            <a:ext cx="1352941" cy="1325008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к2">
            <a:hlinkClick r:id="rId9" action="ppaction://hlinksldjump"/>
          </p:cNvPr>
          <p:cNvSpPr/>
          <p:nvPr/>
        </p:nvSpPr>
        <p:spPr>
          <a:xfrm>
            <a:off x="5833835" y="1178022"/>
            <a:ext cx="1352941" cy="13250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желт1">
            <a:hlinkClick r:id="rId10" action="ppaction://hlinksldjump"/>
          </p:cNvPr>
          <p:cNvSpPr/>
          <p:nvPr/>
        </p:nvSpPr>
        <p:spPr>
          <a:xfrm>
            <a:off x="3000364" y="714356"/>
            <a:ext cx="1343469" cy="1196927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голубой1">
            <a:hlinkClick r:id="rId11" action="ppaction://hlinksldjump"/>
          </p:cNvPr>
          <p:cNvSpPr/>
          <p:nvPr/>
        </p:nvSpPr>
        <p:spPr>
          <a:xfrm>
            <a:off x="4882542" y="660437"/>
            <a:ext cx="1352941" cy="13250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з1">
            <a:hlinkClick r:id="rId12" action="ppaction://hlinksldjump"/>
          </p:cNvPr>
          <p:cNvSpPr/>
          <p:nvPr/>
        </p:nvSpPr>
        <p:spPr>
          <a:xfrm>
            <a:off x="3857620" y="142852"/>
            <a:ext cx="1458640" cy="124220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желт2">
            <a:hlinkClick r:id="rId13" action="ppaction://hlinksldjump"/>
          </p:cNvPr>
          <p:cNvSpPr/>
          <p:nvPr/>
        </p:nvSpPr>
        <p:spPr>
          <a:xfrm>
            <a:off x="3508452" y="3041328"/>
            <a:ext cx="1247242" cy="1325008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к4">
            <a:hlinkClick r:id="rId14" action="ppaction://hlinksldjump"/>
          </p:cNvPr>
          <p:cNvSpPr/>
          <p:nvPr/>
        </p:nvSpPr>
        <p:spPr>
          <a:xfrm>
            <a:off x="3508452" y="4180015"/>
            <a:ext cx="1247242" cy="13250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ирень4">
            <a:hlinkClick r:id="rId15" action="ppaction://hlinksldjump"/>
          </p:cNvPr>
          <p:cNvSpPr/>
          <p:nvPr/>
        </p:nvSpPr>
        <p:spPr>
          <a:xfrm>
            <a:off x="3402752" y="5318702"/>
            <a:ext cx="1352941" cy="1325008"/>
          </a:xfrm>
          <a:prstGeom prst="rect">
            <a:avLst/>
          </a:prstGeom>
          <a:solidFill>
            <a:srgbClr val="CC00CC"/>
          </a:solidFill>
          <a:ln w="5715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ор3">
            <a:hlinkClick r:id="rId16" action="ppaction://hlinksldjump"/>
          </p:cNvPr>
          <p:cNvSpPr/>
          <p:nvPr/>
        </p:nvSpPr>
        <p:spPr>
          <a:xfrm>
            <a:off x="2451459" y="4801117"/>
            <a:ext cx="1352941" cy="1325008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желт3">
            <a:hlinkClick r:id="rId17" action="ppaction://hlinksldjump"/>
          </p:cNvPr>
          <p:cNvSpPr/>
          <p:nvPr/>
        </p:nvSpPr>
        <p:spPr>
          <a:xfrm>
            <a:off x="1500166" y="4283532"/>
            <a:ext cx="1352941" cy="1325008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г5">
            <a:hlinkClick r:id="rId18" action="ppaction://hlinksldjump"/>
          </p:cNvPr>
          <p:cNvSpPr/>
          <p:nvPr/>
        </p:nvSpPr>
        <p:spPr>
          <a:xfrm>
            <a:off x="6429388" y="4286256"/>
            <a:ext cx="1247242" cy="13250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к5">
            <a:hlinkClick r:id="rId19" action="ppaction://hlinksldjump"/>
          </p:cNvPr>
          <p:cNvSpPr/>
          <p:nvPr/>
        </p:nvSpPr>
        <p:spPr>
          <a:xfrm>
            <a:off x="5411038" y="4801117"/>
            <a:ext cx="1352941" cy="13250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голубой4">
            <a:hlinkClick r:id="rId20" action="ppaction://hlinksldjump"/>
          </p:cNvPr>
          <p:cNvSpPr/>
          <p:nvPr/>
        </p:nvSpPr>
        <p:spPr>
          <a:xfrm>
            <a:off x="4459745" y="4180015"/>
            <a:ext cx="1352941" cy="13250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сирень2">
            <a:hlinkClick r:id="rId21" action="ppaction://hlinksldjump"/>
          </p:cNvPr>
          <p:cNvSpPr/>
          <p:nvPr/>
        </p:nvSpPr>
        <p:spPr>
          <a:xfrm>
            <a:off x="6429388" y="2000240"/>
            <a:ext cx="1247242" cy="1325008"/>
          </a:xfrm>
          <a:prstGeom prst="rect">
            <a:avLst/>
          </a:prstGeom>
          <a:solidFill>
            <a:srgbClr val="CC00CC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ор4">
            <a:hlinkClick r:id="rId22" action="ppaction://hlinksldjump"/>
          </p:cNvPr>
          <p:cNvSpPr/>
          <p:nvPr/>
        </p:nvSpPr>
        <p:spPr>
          <a:xfrm>
            <a:off x="6429388" y="3143248"/>
            <a:ext cx="1247242" cy="1325008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желт4">
            <a:hlinkClick r:id="rId23" action="ppaction://hlinksldjump"/>
          </p:cNvPr>
          <p:cNvSpPr/>
          <p:nvPr/>
        </p:nvSpPr>
        <p:spPr>
          <a:xfrm>
            <a:off x="5411038" y="2523743"/>
            <a:ext cx="1352941" cy="1325008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сирень5">
            <a:hlinkClick r:id="rId24" action="ppaction://hlinksldjump"/>
          </p:cNvPr>
          <p:cNvSpPr/>
          <p:nvPr/>
        </p:nvSpPr>
        <p:spPr>
          <a:xfrm>
            <a:off x="4459745" y="5318702"/>
            <a:ext cx="1268391" cy="1325008"/>
          </a:xfrm>
          <a:prstGeom prst="rect">
            <a:avLst/>
          </a:prstGeom>
          <a:solidFill>
            <a:srgbClr val="CC00CC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з4">
            <a:hlinkClick r:id="rId25" action="ppaction://hlinksldjump"/>
          </p:cNvPr>
          <p:cNvSpPr/>
          <p:nvPr/>
        </p:nvSpPr>
        <p:spPr>
          <a:xfrm>
            <a:off x="5411038" y="3662430"/>
            <a:ext cx="1352941" cy="13250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к3">
            <a:hlinkClick r:id="rId26" action="ppaction://hlinksldjump"/>
          </p:cNvPr>
          <p:cNvSpPr/>
          <p:nvPr/>
        </p:nvSpPr>
        <p:spPr>
          <a:xfrm>
            <a:off x="4459745" y="3041328"/>
            <a:ext cx="1268391" cy="13250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к1">
            <a:hlinkClick r:id="rId27" action="ppaction://hlinksldjump"/>
          </p:cNvPr>
          <p:cNvSpPr/>
          <p:nvPr/>
        </p:nvSpPr>
        <p:spPr>
          <a:xfrm>
            <a:off x="2000232" y="1214422"/>
            <a:ext cx="1374090" cy="1242204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г3">
            <a:hlinkClick r:id="rId28" action="ppaction://hlinksldjump"/>
          </p:cNvPr>
          <p:cNvSpPr/>
          <p:nvPr/>
        </p:nvSpPr>
        <p:spPr>
          <a:xfrm>
            <a:off x="1500166" y="2006158"/>
            <a:ext cx="1374090" cy="13250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6143668" cy="5000660"/>
          </a:xfrm>
          <a:prstGeom prst="round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Курганская область самая молодая в Уральском регионе. Вспомните, когда она была образована?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06.02.1943 г.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500042"/>
            <a:ext cx="5657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49" y="3681382"/>
            <a:ext cx="1662861" cy="148255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214290"/>
            <a:ext cx="6143668" cy="50006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районов разделена Курганская область?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3" name="Прямоугольник 12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71834" y="7588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 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pic>
        <p:nvPicPr>
          <p:cNvPr id="27650" name="Picture 2" descr="https://dvc.academic.ru/pictures/wiki/files/75/Kurgan_Oblast_Administrative_Numbe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86124"/>
            <a:ext cx="2355968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428760" cy="135732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214290"/>
            <a:ext cx="6143668" cy="50006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районов, как правило, соответствует названию центра. Например: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Кетово-Кетовский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Сафакулево-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Сафакулевский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т.д. Какой район области является исключением из этого правила?</a:t>
            </a:r>
            <a:endParaRPr lang="ru-RU" sz="1600" b="1" dirty="0" smtClean="0"/>
          </a:p>
          <a:p>
            <a:pPr algn="ctr"/>
            <a:endParaRPr lang="ru-RU" dirty="0"/>
          </a:p>
        </p:txBody>
      </p:sp>
      <p:sp>
        <p:nvSpPr>
          <p:cNvPr id="7" name="Ответ"/>
          <p:cNvSpPr/>
          <p:nvPr/>
        </p:nvSpPr>
        <p:spPr>
          <a:xfrm>
            <a:off x="2571736" y="5429264"/>
            <a:ext cx="2286016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429264"/>
            <a:ext cx="2357454" cy="7143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Притобольный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Р.ц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Глядянское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5400000">
            <a:off x="8113586" y="5888206"/>
            <a:ext cx="774984" cy="714356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4214818"/>
            <a:ext cx="1643074" cy="1857388"/>
            <a:chOff x="571472" y="642918"/>
            <a:chExt cx="4249136" cy="4675897"/>
          </a:xfrm>
        </p:grpSpPr>
        <p:sp>
          <p:nvSpPr>
            <p:cNvPr id="12" name="Прямоугольник 11"/>
            <p:cNvSpPr/>
            <p:nvPr/>
          </p:nvSpPr>
          <p:spPr>
            <a:xfrm rot="21448220">
              <a:off x="3802655" y="1875592"/>
              <a:ext cx="915533" cy="990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448220">
              <a:off x="1903452" y="269124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 rot="21448220">
              <a:off x="1945075" y="351173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448220">
              <a:off x="1986700" y="4332228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21448220">
              <a:off x="1237462" y="2363054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1448220">
              <a:off x="1279086" y="3183542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 rot="21448220">
              <a:off x="1320711" y="4004031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21448220">
              <a:off x="571472" y="2034859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1448220">
              <a:off x="613096" y="2855347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21448220">
              <a:off x="654721" y="3675836"/>
              <a:ext cx="919188" cy="9865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scene3d>
              <a:camera prst="isometricLeftDown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1448220">
              <a:off x="2569441" y="2650224"/>
              <a:ext cx="919189" cy="9865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448220">
              <a:off x="2611065" y="3470714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448220">
              <a:off x="2652689" y="4291203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rot="21448220">
              <a:off x="3193826" y="2240878"/>
              <a:ext cx="878543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21448220">
              <a:off x="3235430" y="3060470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1448220">
              <a:off x="3277054" y="388095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1448220">
              <a:off x="3859796" y="269124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21448220">
              <a:off x="3901420" y="3511739"/>
              <a:ext cx="919188" cy="9865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  <a:scene3d>
              <a:camera prst="isometricRight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1448220">
              <a:off x="2194822" y="207588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21448220">
              <a:off x="2777563" y="1706663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448220">
              <a:off x="3401927" y="1296418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21448220">
              <a:off x="1528789" y="1749631"/>
              <a:ext cx="877651" cy="98373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21448220">
              <a:off x="2132442" y="1358888"/>
              <a:ext cx="939567" cy="100385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21448220">
              <a:off x="862842" y="1419492"/>
              <a:ext cx="919188" cy="986587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21448220">
              <a:off x="1483931" y="987110"/>
              <a:ext cx="939768" cy="10448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448220">
              <a:off x="2776571" y="1009352"/>
              <a:ext cx="939870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21448220">
              <a:off x="2088606" y="642918"/>
              <a:ext cx="918518" cy="94275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scene3d>
              <a:camera prst="isometricTopU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928942" y="730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 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pic>
        <p:nvPicPr>
          <p:cNvPr id="26626" name="Picture 2" descr="http://geo45.ru/icon/g-pr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14686"/>
            <a:ext cx="4905375" cy="16192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1d4cdb4ea36dc6643909b643e7ff256fbde96c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980</Words>
  <Application>Microsoft Office PowerPoint</Application>
  <PresentationFormat>Экран (4:3)</PresentationFormat>
  <Paragraphs>256</Paragraphs>
  <Slides>34</Slides>
  <Notes>1</Notes>
  <HiddenSlides>27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Дмитрий Каленюк</cp:lastModifiedBy>
  <cp:revision>159</cp:revision>
  <dcterms:modified xsi:type="dcterms:W3CDTF">2019-08-09T12:35:53Z</dcterms:modified>
</cp:coreProperties>
</file>