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sldIdLst>
    <p:sldId id="264" r:id="rId2"/>
    <p:sldId id="256" r:id="rId3"/>
    <p:sldId id="272" r:id="rId4"/>
    <p:sldId id="266" r:id="rId5"/>
    <p:sldId id="257" r:id="rId6"/>
    <p:sldId id="259" r:id="rId7"/>
    <p:sldId id="267" r:id="rId8"/>
    <p:sldId id="258" r:id="rId9"/>
    <p:sldId id="270" r:id="rId10"/>
    <p:sldId id="271" r:id="rId11"/>
    <p:sldId id="273" r:id="rId12"/>
    <p:sldId id="275" r:id="rId13"/>
    <p:sldId id="274" r:id="rId14"/>
    <p:sldId id="277" r:id="rId15"/>
    <p:sldId id="280" r:id="rId16"/>
    <p:sldId id="281" r:id="rId17"/>
    <p:sldId id="282" r:id="rId18"/>
    <p:sldId id="283" r:id="rId19"/>
    <p:sldId id="279" r:id="rId20"/>
    <p:sldId id="278" r:id="rId21"/>
    <p:sldId id="284" r:id="rId22"/>
    <p:sldId id="285" r:id="rId23"/>
    <p:sldId id="286" r:id="rId24"/>
    <p:sldId id="287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6EB98D68-EB1F-4A63-9A39-CD73BB9CEABA}" type="datetimeFigureOut">
              <a:rPr lang="ru-RU" smtClean="0"/>
              <a:t>11.12.2015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078B69B0-86F2-41EB-84D2-E8E0CED3B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80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8D68-EB1F-4A63-9A39-CD73BB9CEABA}" type="datetimeFigureOut">
              <a:rPr lang="ru-RU" smtClean="0"/>
              <a:t>11.12.2015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69B0-86F2-41EB-84D2-E8E0CED3B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9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8D68-EB1F-4A63-9A39-CD73BB9CEABA}" type="datetimeFigureOut">
              <a:rPr lang="ru-RU" smtClean="0"/>
              <a:t>11.12.2015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69B0-86F2-41EB-84D2-E8E0CED3B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29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8D68-EB1F-4A63-9A39-CD73BB9CEABA}" type="datetimeFigureOut">
              <a:rPr lang="ru-RU" smtClean="0"/>
              <a:t>11.12.2015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69B0-86F2-41EB-84D2-E8E0CED3B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99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8D68-EB1F-4A63-9A39-CD73BB9CEABA}" type="datetimeFigureOut">
              <a:rPr lang="ru-RU" smtClean="0"/>
              <a:t>11.12.2015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69B0-86F2-41EB-84D2-E8E0CED3B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57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8D68-EB1F-4A63-9A39-CD73BB9CEABA}" type="datetimeFigureOut">
              <a:rPr lang="ru-RU" smtClean="0"/>
              <a:t>11.12.2015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69B0-86F2-41EB-84D2-E8E0CED3B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2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8D68-EB1F-4A63-9A39-CD73BB9CEABA}" type="datetimeFigureOut">
              <a:rPr lang="ru-RU" smtClean="0"/>
              <a:t>11.12.2015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69B0-86F2-41EB-84D2-E8E0CED3B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76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8D68-EB1F-4A63-9A39-CD73BB9CEABA}" type="datetimeFigureOut">
              <a:rPr lang="ru-RU" smtClean="0"/>
              <a:t>11.12.2015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69B0-86F2-41EB-84D2-E8E0CED3B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46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8D68-EB1F-4A63-9A39-CD73BB9CEABA}" type="datetimeFigureOut">
              <a:rPr lang="ru-RU" smtClean="0"/>
              <a:t>11.12.2015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69B0-86F2-41EB-84D2-E8E0CED3B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06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8D68-EB1F-4A63-9A39-CD73BB9CEABA}" type="datetimeFigureOut">
              <a:rPr lang="ru-RU" smtClean="0"/>
              <a:t>11.12.2015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69B0-86F2-41EB-84D2-E8E0CED3B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1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8D68-EB1F-4A63-9A39-CD73BB9CEABA}" type="datetimeFigureOut">
              <a:rPr lang="ru-RU" smtClean="0"/>
              <a:t>11.12.2015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69B0-86F2-41EB-84D2-E8E0CED3B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53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8D68-EB1F-4A63-9A39-CD73BB9CEABA}" type="datetimeFigureOut">
              <a:rPr lang="ru-RU" smtClean="0"/>
              <a:t>11.12.2015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69B0-86F2-41EB-84D2-E8E0CED3B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90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8D68-EB1F-4A63-9A39-CD73BB9CEABA}" type="datetimeFigureOut">
              <a:rPr lang="ru-RU" smtClean="0"/>
              <a:t>11.12.2015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69B0-86F2-41EB-84D2-E8E0CED3B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64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8D68-EB1F-4A63-9A39-CD73BB9CEABA}" type="datetimeFigureOut">
              <a:rPr lang="ru-RU" smtClean="0"/>
              <a:t>11.12.2015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69B0-86F2-41EB-84D2-E8E0CED3B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76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8D68-EB1F-4A63-9A39-CD73BB9CEABA}" type="datetimeFigureOut">
              <a:rPr lang="ru-RU" smtClean="0"/>
              <a:t>11.12.2015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69B0-86F2-41EB-84D2-E8E0CED3B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95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8D68-EB1F-4A63-9A39-CD73BB9CEABA}" type="datetimeFigureOut">
              <a:rPr lang="ru-RU" smtClean="0"/>
              <a:t>11.12.2015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69B0-86F2-41EB-84D2-E8E0CED3B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6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8D68-EB1F-4A63-9A39-CD73BB9CEABA}" type="datetimeFigureOut">
              <a:rPr lang="ru-RU" smtClean="0"/>
              <a:t>11.12.2015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B69B0-86F2-41EB-84D2-E8E0CED3B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74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6EB98D68-EB1F-4A63-9A39-CD73BB9CEABA}" type="datetimeFigureOut">
              <a:rPr lang="ru-RU" smtClean="0"/>
              <a:t>11.12.2015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078B69B0-86F2-41EB-84D2-E8E0CED3B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97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502" y="1816815"/>
            <a:ext cx="4261212" cy="45231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9191" y="941392"/>
            <a:ext cx="8963183" cy="175084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/>
                </a:solidFill>
              </a:rPr>
              <a:t>МБДОУ </a:t>
            </a:r>
            <a:r>
              <a:rPr lang="ru-RU" b="1" dirty="0">
                <a:solidFill>
                  <a:schemeClr val="accent2"/>
                </a:solidFill>
              </a:rPr>
              <a:t>д/с №19 "Золотая рыбка"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4502" y="367235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Представляет…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11003" y="518064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/>
              <a:t>Представляет…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37634" y="442650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Представляет…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4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038" y="4339100"/>
            <a:ext cx="4041346" cy="25258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97269" y="157324"/>
            <a:ext cx="5306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Сетка занятий</a:t>
            </a:r>
            <a:endParaRPr lang="ru-RU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1897" y="1100627"/>
            <a:ext cx="1071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Пн</a:t>
            </a:r>
            <a:endParaRPr lang="ru-RU" sz="5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4252" y="1100627"/>
            <a:ext cx="9573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</a:t>
            </a:r>
            <a:endParaRPr lang="ru-RU" sz="5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2793" y="1100627"/>
            <a:ext cx="11817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</a:t>
            </a:r>
            <a:endParaRPr lang="ru-RU" sz="5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15755" y="1124238"/>
            <a:ext cx="9813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</a:t>
            </a:r>
            <a:endParaRPr lang="ru-RU" sz="5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28342" y="1124238"/>
            <a:ext cx="10262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Пт</a:t>
            </a:r>
            <a:endParaRPr lang="ru-RU" sz="5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9581" y="2335206"/>
            <a:ext cx="19681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effectLst/>
              </a:rPr>
              <a:t>1.Речевое развитие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effectLst/>
              </a:rPr>
              <a:t>2.Физическое развитие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effectLst/>
              </a:rPr>
              <a:t>(интегрированное)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176531" y="2335206"/>
            <a:ext cx="212501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effectLst/>
              </a:rPr>
              <a:t>1.Речевое развитие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effectLst/>
              </a:rPr>
              <a:t>2.Физическое развитие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effectLst/>
              </a:rPr>
              <a:t>(интегрированное)</a:t>
            </a:r>
            <a:endParaRPr lang="ru-RU" dirty="0" smtClean="0"/>
          </a:p>
          <a:p>
            <a:r>
              <a:rPr lang="ru-RU" dirty="0" smtClean="0"/>
              <a:t>3.Художественно-эстетическое развитие (Лепка/Аппликация)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408283" y="2335206"/>
            <a:ext cx="248423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/>
              <a:t>1.Познавательное развитие (ФЭМП</a:t>
            </a:r>
            <a:r>
              <a:rPr lang="ru-RU" dirty="0" smtClean="0"/>
              <a:t>)</a:t>
            </a:r>
            <a:endParaRPr lang="ru-RU" dirty="0"/>
          </a:p>
          <a:p>
            <a:pPr>
              <a:spcAft>
                <a:spcPts val="0"/>
              </a:spcAft>
            </a:pPr>
            <a:r>
              <a:rPr lang="ru-RU" dirty="0"/>
              <a:t>2.Художественно- эстетическое развитие</a:t>
            </a:r>
          </a:p>
          <a:p>
            <a:pPr>
              <a:spcAft>
                <a:spcPts val="0"/>
              </a:spcAft>
            </a:pPr>
            <a:r>
              <a:rPr lang="ru-RU" dirty="0"/>
              <a:t>(Рисование</a:t>
            </a:r>
            <a:r>
              <a:rPr lang="ru-RU" dirty="0" smtClean="0"/>
              <a:t>)</a:t>
            </a:r>
            <a:endParaRPr lang="ru-RU" dirty="0"/>
          </a:p>
          <a:p>
            <a:pPr>
              <a:spcAft>
                <a:spcPts val="0"/>
              </a:spcAft>
            </a:pPr>
            <a:r>
              <a:rPr lang="ru-RU" dirty="0"/>
              <a:t>3.Художественно- эстетическое развитие</a:t>
            </a:r>
          </a:p>
          <a:p>
            <a:r>
              <a:rPr lang="ru-RU" dirty="0"/>
              <a:t>(Музыка)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892518" y="2335206"/>
            <a:ext cx="23725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/>
              <a:t>1.Познавательное развитие (ФЦКМ</a:t>
            </a:r>
            <a:r>
              <a:rPr lang="ru-RU" dirty="0" smtClean="0"/>
              <a:t>)</a:t>
            </a:r>
            <a:endParaRPr lang="ru-RU" dirty="0"/>
          </a:p>
          <a:p>
            <a:pPr>
              <a:spcAft>
                <a:spcPts val="0"/>
              </a:spcAft>
            </a:pPr>
            <a:r>
              <a:rPr lang="ru-RU" dirty="0" smtClean="0"/>
              <a:t>2.Художественно- </a:t>
            </a:r>
            <a:r>
              <a:rPr lang="ru-RU" dirty="0"/>
              <a:t>эстетическое развитие</a:t>
            </a:r>
          </a:p>
          <a:p>
            <a:pPr>
              <a:spcAft>
                <a:spcPts val="0"/>
              </a:spcAft>
            </a:pPr>
            <a:r>
              <a:rPr lang="ru-RU" dirty="0"/>
              <a:t>(Музыка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3.Игры с </a:t>
            </a:r>
            <a:r>
              <a:rPr lang="ru-RU" dirty="0" smtClean="0"/>
              <a:t>психологом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9265097" y="2339336"/>
            <a:ext cx="248423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1.Художественно- эстетическое развитие</a:t>
            </a:r>
          </a:p>
          <a:p>
            <a:r>
              <a:rPr lang="ru-RU" dirty="0"/>
              <a:t>(Рисование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 smtClean="0"/>
              <a:t>2.Физическое</a:t>
            </a:r>
            <a:endParaRPr lang="ru-RU" dirty="0"/>
          </a:p>
          <a:p>
            <a:r>
              <a:rPr lang="ru-RU" dirty="0"/>
              <a:t>р</a:t>
            </a:r>
            <a:r>
              <a:rPr lang="ru-RU" dirty="0" smtClean="0"/>
              <a:t>азвитие (на </a:t>
            </a:r>
            <a:r>
              <a:rPr lang="ru-RU" dirty="0"/>
              <a:t>воздухе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2-я половина дня</a:t>
            </a:r>
          </a:p>
          <a:p>
            <a:r>
              <a:rPr lang="ru-RU" dirty="0"/>
              <a:t>КРУЖОК «Люблю тебя мой край родной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915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0711" y="1012304"/>
            <a:ext cx="8761413" cy="706964"/>
          </a:xfrm>
        </p:spPr>
        <p:txBody>
          <a:bodyPr/>
          <a:lstStyle/>
          <a:p>
            <a:pPr algn="ctr"/>
            <a:r>
              <a:rPr lang="ru-RU" b="1" u="sng" dirty="0" smtClean="0"/>
              <a:t>ВОЗРАСТНЫЕ</a:t>
            </a:r>
            <a:r>
              <a:rPr lang="ru-RU" dirty="0"/>
              <a:t/>
            </a:r>
            <a:br>
              <a:rPr lang="ru-RU" dirty="0"/>
            </a:br>
            <a:r>
              <a:rPr lang="ru-RU" b="1" u="sng" dirty="0" smtClean="0"/>
              <a:t>ОСОБЕННОСТИ ДЕТЕЙ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4942" y="2235196"/>
            <a:ext cx="11050440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пятого-шестого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 жизни уже могут распределять роли до начала игры и строить свое поведение, придерживаясь роли.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Игровое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взаимодействие сопровождается речью, соответствующей и по содержанию, и интонационно взятой роли. Речь, сопровождающая реальные отношения детей, отличается от ролевой речи. Дети начинают осваивать социальные отношения и понимать подчиненность позиций в различных видах деятельности взрослых, одни роли становятся для них более привлекательными, чем другие. При распределении ролей могут возникать конфликты, связанные с субординацией ролевого поведения. Наблюдается организация игрового пространства, в котором выделяются смысловой «центр» и «периферия». (В игре «Больница» таким центром оказывается кабинет врача, в игре «Парикмахерская» — зал стрижки, а зал ожидания выступает в качестве периферии игрового пространства.) Действия детей в играх становятся разнообразными.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Развивается изобразительная деятельность детей. Это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 наиболее активного рисования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 течение года дети способны создать до двух тысяч рисунков. Рисунки могут быть самыми разными по содержанию: это и жизненные впечатления детей, и воображаемые ситуации, и иллюстрации к фильмам и книгам. Обычно рисунки представляют собой схематичные изображения различных объектов, но могут отличаться оригинальностью композиционного решения, передавать статичные и динамичные отношения. Рисунки приобретают сюжетный характер; достаточно часто встречаются многократно повторяющиеся сюжеты с небольшими или, напротив, существенными изменениями. Изображение человека становится более детализированным и пропорциональным. По рисунку можно судить о половой принадлежности и эмоциональном состоянии изображенного человека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67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5002" y="688368"/>
            <a:ext cx="9865218" cy="640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Конструирование характеризуется умением анализировать условия, в которых протекает эта деятельность. Дети используют и называют различные детали деревянного конструктора. Могут заменить детали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постройки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5002" y="1238902"/>
            <a:ext cx="11204621" cy="490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зависимости от имеющегося материала.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Овладевают обобщенным способом обследования образца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способны выделять основные части предполагаемой постройки.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Конструктивная деятельность может осуществляться на основе схемы, по замыслу и по условиям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Появляется конструирование в ходе совместной деятельности.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могут конструировать из бумаги, складывая ее в несколько раз (два, четыре, шесть сгибаний); из природного материала. Они осваивают два способа конструирования: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1) от природного материала к художественному образу (ребенок «достраивает» природный материал до целостного образа, дополняя его различными деталями);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от художественного образа к природному материалу (ребенок подбирает необходимый материал, для того чтобы воплотить образ).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Продолжает совершенствоваться восприятие цвета, формы и величины, строения предметов; систематизируются представления детей. Они называют не только основные цвета и их оттенки, но и промежуточные цветовые оттенки; форму прямоугольников, овалов, треугольников. Воспринимают величину объектов, легко выстраивают в ряд — по возрастанию или убыванию — до 10 различных предметов.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Однако дети могут испытывать трудности при анализе пространственного положения объектов, если сталкиваются с несоответствием формы и их пространственного расположения. Это свидетельствует о том, что в различных ситуациях восприятие представляет для дошкольников известные сложности, особенно если они должны одновременно учитывать несколько различных и при этом противоположных признаков.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44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6365" y="636685"/>
            <a:ext cx="9968249" cy="640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старшем дошкольном возрасте продолжает развиваться образное мышление. Дети способны не только решить задачу в наглядном плане, но и совершить преобразования объекта, указать, в какой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последовательности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6365" y="1174342"/>
            <a:ext cx="11294773" cy="547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объекты вступят во взаимодействие и т. д. Однако подобные решения окажутся правильными только в том случае, если дети будут применять адекватные мыслительные средства. Среди них можно выделить схематизированные представления, которые возникают в процессе наглядного моделирования; комплексные представления, отражающие представления детей о системе признаков, которыми могут обладать объекты, а также представления, отражающие стадии преобразования различных объектов и явлений (представления о цикличности изменений): представления о смене времен года, дня и ночи, об увеличении и уменьшении объектов в результате различных воздействий, представления о развитии т. д. Кроме того,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продолжают совершенствоваться обобщения, что является основой словесно-логического мышления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 дошкольном возрасте у детей еще отсутствуют представления о классах объектов. Дети группируют объекты по признакам, которые могут изменяться, однако начинают формироваться операции логического сложения и умножения классов. Так, например, старшие дошкольники при группировке объектов могут учитывать два признака: цвет и форму (материал) и т. д.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показали исследования отечественных психологов, дети старшего дошкольного возраста способны рассуждать и давать адекватные причинные объяснения, если анализируемые отношения не выходят за пределы их наглядного опыта.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воображения в этом возрасте позволяет детям сочинять достаточно оригинальные и последовательно разворачивающиеся истории. Воображение будет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 развиваться лишь при условии проведения специальной работы по его активизации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Восприятие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этом возрасте характеризуется анализом сложных форм объектов; развитие мышления сопровождается освоением мыслительных средств (схематизированные представления, комплексные представления, представления о цикличности изменений); развиваются умение обобщать, причинное мышление, воображение, произвольное внимание, речь, образ Я.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39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88070" y="2678447"/>
            <a:ext cx="8761413" cy="70696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8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группа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462" y="2644680"/>
            <a:ext cx="6078829" cy="4052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54" y="352547"/>
            <a:ext cx="5886182" cy="3924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81" y="340025"/>
            <a:ext cx="5923745" cy="3949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54" y="2678447"/>
            <a:ext cx="6052403" cy="4034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138" y="473873"/>
            <a:ext cx="4063285" cy="6094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65332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1003" y="694946"/>
            <a:ext cx="8761413" cy="706964"/>
          </a:xfrm>
        </p:spPr>
        <p:txBody>
          <a:bodyPr/>
          <a:lstStyle/>
          <a:p>
            <a:pPr algn="ctr"/>
            <a:r>
              <a:rPr lang="ru-RU" sz="4800" b="1" dirty="0" smtClean="0"/>
              <a:t>Центр</a:t>
            </a:r>
            <a:r>
              <a:rPr lang="ru-RU" sz="5400" b="1" dirty="0" smtClean="0"/>
              <a:t> </a:t>
            </a:r>
            <a:r>
              <a:rPr lang="ru-RU" sz="5400" b="1" dirty="0"/>
              <a:t>творчества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2899">
            <a:off x="453601" y="1791774"/>
            <a:ext cx="2953631" cy="4430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074" y="1600257"/>
            <a:ext cx="3208986" cy="4813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136">
            <a:off x="8734748" y="1791285"/>
            <a:ext cx="3032935" cy="4549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710" y="1605427"/>
            <a:ext cx="3205540" cy="4808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0160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6925" y="870638"/>
            <a:ext cx="8761413" cy="706964"/>
          </a:xfrm>
        </p:spPr>
        <p:txBody>
          <a:bodyPr/>
          <a:lstStyle/>
          <a:p>
            <a:pPr algn="ctr"/>
            <a:r>
              <a:rPr lang="ru-RU" b="1" dirty="0"/>
              <a:t>Центр «С чего начинается Родина»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893" y="1644276"/>
            <a:ext cx="7820587" cy="5213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3676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4518" y="664576"/>
            <a:ext cx="8761413" cy="706964"/>
          </a:xfrm>
        </p:spPr>
        <p:txBody>
          <a:bodyPr/>
          <a:lstStyle/>
          <a:p>
            <a:pPr algn="ctr"/>
            <a:r>
              <a:rPr lang="ru-RU" sz="4800" b="1" dirty="0"/>
              <a:t>Центр ПДД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55" y="1618087"/>
            <a:ext cx="7328616" cy="4885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024" y="3324239"/>
            <a:ext cx="5139207" cy="3426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9747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8578" y="784642"/>
            <a:ext cx="4320982" cy="706964"/>
          </a:xfrm>
        </p:spPr>
        <p:txBody>
          <a:bodyPr/>
          <a:lstStyle/>
          <a:p>
            <a:pPr algn="ctr"/>
            <a:r>
              <a:rPr lang="ru-RU" b="1" dirty="0" smtClean="0"/>
              <a:t>Центр «</a:t>
            </a:r>
            <a:r>
              <a:rPr lang="ru-RU" b="1" dirty="0" err="1" smtClean="0"/>
              <a:t>Экознайка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8" y="1769497"/>
            <a:ext cx="6370212" cy="4777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772" y="3411024"/>
            <a:ext cx="5000759" cy="3333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27" y="679279"/>
            <a:ext cx="4713668" cy="3535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7243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912" y="542225"/>
            <a:ext cx="10869769" cy="706964"/>
          </a:xfrm>
        </p:spPr>
        <p:txBody>
          <a:bodyPr/>
          <a:lstStyle/>
          <a:p>
            <a:pPr algn="ctr"/>
            <a:r>
              <a:rPr lang="ru-RU" sz="5400" b="1" dirty="0" smtClean="0"/>
              <a:t> Центр физического развития</a:t>
            </a:r>
            <a:endParaRPr lang="ru-RU" sz="5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70" y="1413737"/>
            <a:ext cx="6524784" cy="4349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35" y="2607366"/>
            <a:ext cx="6493565" cy="4329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43" y="1846736"/>
            <a:ext cx="4086312" cy="2724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286" y="1218372"/>
            <a:ext cx="3673337" cy="244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4697017"/>
            <a:ext cx="3241475" cy="2160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611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40" y="1373681"/>
            <a:ext cx="9697792" cy="3248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26933" y="4622442"/>
            <a:ext cx="7525406" cy="1171296"/>
          </a:xfrm>
        </p:spPr>
        <p:txBody>
          <a:bodyPr/>
          <a:lstStyle/>
          <a:p>
            <a:pPr algn="ctr"/>
            <a:r>
              <a:rPr lang="ru-RU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Дельфинчики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53760" y="534166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Старшая  группа А</a:t>
            </a:r>
            <a:br>
              <a:rPr lang="ru-RU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ru-RU" sz="4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667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5376" y="140526"/>
            <a:ext cx="99533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«Мамины руки не знают скуки»</a:t>
            </a:r>
            <a:endParaRPr lang="ru-RU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19" y="1270356"/>
            <a:ext cx="7959680" cy="5306453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7876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8" y="92945"/>
            <a:ext cx="6635962" cy="4423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96" y="3513786"/>
            <a:ext cx="5016321" cy="3344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11" y="194985"/>
            <a:ext cx="4442010" cy="6663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7499690" y="5897381"/>
            <a:ext cx="46923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познаем…</a:t>
            </a:r>
            <a:endParaRPr lang="ru-RU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904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1975" y="153405"/>
            <a:ext cx="103990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ать Вам ответ не затруднимся,</a:t>
            </a:r>
            <a:endParaRPr lang="ru-RU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3" y="984402"/>
            <a:ext cx="8320289" cy="5546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61" y="3232596"/>
            <a:ext cx="4629956" cy="3086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494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339" y="204920"/>
            <a:ext cx="114698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едь мы Вперед всегда стремимся!</a:t>
            </a:r>
            <a:endParaRPr lang="ru-RU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39" y="1133341"/>
            <a:ext cx="8395311" cy="5596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54" y="1035917"/>
            <a:ext cx="5653826" cy="3769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16" y="4017064"/>
            <a:ext cx="4069726" cy="2713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345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88643" y="4558439"/>
            <a:ext cx="10612191" cy="86142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Благодарим Вас за внимание!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019" y="925411"/>
            <a:ext cx="3810868" cy="36330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07432" y="5988676"/>
            <a:ext cx="6774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с. Солуно-Дмитриевское Андроповского района Ставропольского края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9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5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3370" y="996593"/>
            <a:ext cx="8761413" cy="706964"/>
          </a:xfrm>
        </p:spPr>
        <p:txBody>
          <a:bodyPr/>
          <a:lstStyle/>
          <a:p>
            <a:pPr algn="ctr"/>
            <a:r>
              <a:rPr lang="ru-RU" sz="4400" b="1" dirty="0" smtClean="0"/>
              <a:t>В группе «</a:t>
            </a:r>
            <a:r>
              <a:rPr lang="ru-RU" sz="4400" b="1" dirty="0" err="1" smtClean="0"/>
              <a:t>Дельфинчики</a:t>
            </a:r>
            <a:r>
              <a:rPr lang="ru-RU" sz="4400" b="1" dirty="0" smtClean="0"/>
              <a:t>» </a:t>
            </a:r>
            <a:br>
              <a:rPr lang="ru-RU" sz="4400" b="1" dirty="0" smtClean="0"/>
            </a:br>
            <a:r>
              <a:rPr lang="ru-RU" sz="4400" b="1" dirty="0" smtClean="0"/>
              <a:t>25 детей</a:t>
            </a:r>
            <a:endParaRPr lang="ru-RU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005864" y="2489614"/>
            <a:ext cx="3308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мальчиков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1143" y="2380204"/>
            <a:ext cx="2767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девочек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11" y="3026535"/>
            <a:ext cx="5108620" cy="38314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820" y="3135945"/>
            <a:ext cx="3722055" cy="37220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03084" y="4091871"/>
            <a:ext cx="461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423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97" y="74367"/>
            <a:ext cx="5874097" cy="67836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538" y="1953872"/>
            <a:ext cx="50059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Герб группы</a:t>
            </a:r>
          </a:p>
        </p:txBody>
      </p:sp>
    </p:spTree>
    <p:extLst>
      <p:ext uri="{BB962C8B-B14F-4D97-AF65-F5344CB8AC3E}">
        <p14:creationId xmlns:p14="http://schemas.microsoft.com/office/powerpoint/2010/main" val="172191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4563253"/>
            <a:ext cx="3078052" cy="2294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6420" y="3773511"/>
            <a:ext cx="3685580" cy="34955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i="1" u="sng" dirty="0"/>
              <a:t>Н</a:t>
            </a:r>
            <a:r>
              <a:rPr lang="ru-RU" sz="3200" b="1" i="1" u="sng" dirty="0" smtClean="0"/>
              <a:t>аш девиз:</a:t>
            </a:r>
            <a:br>
              <a:rPr lang="ru-RU" sz="3200" b="1" i="1" u="sng" dirty="0" smtClean="0"/>
            </a:br>
            <a:r>
              <a:rPr lang="ru-RU" sz="3200" b="1" i="1" u="sng" dirty="0" smtClean="0"/>
              <a:t/>
            </a:r>
            <a:br>
              <a:rPr lang="ru-RU" sz="3200" b="1" i="1" u="sng" dirty="0" smtClean="0"/>
            </a:br>
            <a:r>
              <a:rPr lang="ru-RU" b="1" i="1" dirty="0" err="1" smtClean="0"/>
              <a:t>Дельфинчики</a:t>
            </a:r>
            <a:r>
              <a:rPr lang="ru-RU" b="1" i="1" dirty="0" smtClean="0"/>
              <a:t> </a:t>
            </a:r>
            <a:r>
              <a:rPr lang="ru-RU" b="1" i="1" dirty="0"/>
              <a:t>смелые,</a:t>
            </a:r>
            <a:r>
              <a:rPr lang="ru-RU" dirty="0"/>
              <a:t/>
            </a:r>
            <a:br>
              <a:rPr lang="ru-RU" dirty="0"/>
            </a:br>
            <a:r>
              <a:rPr lang="ru-RU" b="1" i="1" dirty="0"/>
              <a:t>ловкие, умелые,</a:t>
            </a:r>
            <a:r>
              <a:rPr lang="ru-RU" dirty="0"/>
              <a:t/>
            </a:r>
            <a:br>
              <a:rPr lang="ru-RU" dirty="0"/>
            </a:br>
            <a:r>
              <a:rPr lang="ru-RU" b="1" i="1" dirty="0"/>
              <a:t>Дружно здесь мы все живём</a:t>
            </a:r>
            <a:r>
              <a:rPr lang="ru-RU" dirty="0"/>
              <a:t/>
            </a:r>
            <a:br>
              <a:rPr lang="ru-RU" dirty="0"/>
            </a:br>
            <a:r>
              <a:rPr lang="ru-RU" b="1" i="1" dirty="0"/>
              <a:t>И в игре жизнь узнаём</a:t>
            </a:r>
            <a:r>
              <a:rPr lang="ru-RU" b="1" i="1" dirty="0" smtClean="0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923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11403" y="897098"/>
            <a:ext cx="3901932" cy="706964"/>
          </a:xfrm>
        </p:spPr>
        <p:txBody>
          <a:bodyPr/>
          <a:lstStyle/>
          <a:p>
            <a:pPr algn="ctr"/>
            <a:r>
              <a:rPr lang="ru-RU" sz="4400" b="1" dirty="0" smtClean="0"/>
              <a:t>Воспитатели</a:t>
            </a:r>
            <a:endParaRPr lang="ru-RU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911403" y="4421506"/>
            <a:ext cx="4662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Высшей квалификационной категории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Виноградова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лена Викторовна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697" y="564853"/>
            <a:ext cx="4215596" cy="6034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628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2735" y="5934670"/>
            <a:ext cx="4424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Первой квалификационной категории</a:t>
            </a:r>
          </a:p>
          <a:p>
            <a:pPr algn="ctr"/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Городнянская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Валентина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вановна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31099" y="5934670"/>
            <a:ext cx="4455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Первой квалификационной категории</a:t>
            </a:r>
          </a:p>
          <a:p>
            <a:pPr algn="ctr"/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Таридонова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Марина Валентиновна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91" y="191048"/>
            <a:ext cx="4307716" cy="5743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Рисунок 1" descr="Описание: C:\Documents and Settings\Admin\Мои документы\Документы сканера\МАРИ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3" t="1239" r="27478" b="48495"/>
          <a:stretch>
            <a:fillRect/>
          </a:stretch>
        </p:blipFill>
        <p:spPr bwMode="auto">
          <a:xfrm>
            <a:off x="5834130" y="191049"/>
            <a:ext cx="4250027" cy="5743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45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73813" y="4627569"/>
            <a:ext cx="45186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Помощник воспитателя</a:t>
            </a:r>
          </a:p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Хмызова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Лариса Викторовна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68" y="150859"/>
            <a:ext cx="4283767" cy="6411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3027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56" y="733404"/>
            <a:ext cx="4064743" cy="3048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" y="3592035"/>
            <a:ext cx="4434631" cy="280629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52" y="277248"/>
            <a:ext cx="5583488" cy="63811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4776" y="0"/>
            <a:ext cx="3951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Режим дня</a:t>
            </a:r>
            <a:endParaRPr lang="ru-RU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941" y="3329189"/>
            <a:ext cx="3528811" cy="352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6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Override1.xml><?xml version="1.0" encoding="utf-8"?>
<a:themeOverride xmlns:a="http://schemas.openxmlformats.org/drawingml/2006/main">
  <a:clrScheme name="Ион (конференц-зал)">
    <a:dk1>
      <a:sysClr val="windowText" lastClr="000000"/>
    </a:dk1>
    <a:lt1>
      <a:sysClr val="window" lastClr="FFFFFF"/>
    </a:lt1>
    <a:dk2>
      <a:srgbClr val="0E5580"/>
    </a:dk2>
    <a:lt2>
      <a:srgbClr val="EBEBEB"/>
    </a:lt2>
    <a:accent1>
      <a:srgbClr val="ACD433"/>
    </a:accent1>
    <a:accent2>
      <a:srgbClr val="E6C133"/>
    </a:accent2>
    <a:accent3>
      <a:srgbClr val="EF7A24"/>
    </a:accent3>
    <a:accent4>
      <a:srgbClr val="5AA0F5"/>
    </a:accent4>
    <a:accent5>
      <a:srgbClr val="75CEEC"/>
    </a:accent5>
    <a:accent6>
      <a:srgbClr val="65D6A0"/>
    </a:accent6>
    <a:hlink>
      <a:srgbClr val="C4E46E"/>
    </a:hlink>
    <a:folHlink>
      <a:srgbClr val="BDE0F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</TotalTime>
  <Words>999</Words>
  <Application>Microsoft Office PowerPoint</Application>
  <PresentationFormat>Широкоэкранный</PresentationFormat>
  <Paragraphs>77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Gothic</vt:lpstr>
      <vt:lpstr>Times New Roman</vt:lpstr>
      <vt:lpstr>Wingdings 3</vt:lpstr>
      <vt:lpstr>Ион (конференц-зал)</vt:lpstr>
      <vt:lpstr>МБДОУ д/с №19 "Золотая рыбка"</vt:lpstr>
      <vt:lpstr>Дельфинчики</vt:lpstr>
      <vt:lpstr>В группе «Дельфинчики»  25 детей</vt:lpstr>
      <vt:lpstr>Презентация PowerPoint</vt:lpstr>
      <vt:lpstr>Наш девиз:  Дельфинчики смелые, ловкие, умелые, Дружно здесь мы все живём И в игре жизнь узнаём!</vt:lpstr>
      <vt:lpstr>Воспитатели</vt:lpstr>
      <vt:lpstr>Презентация PowerPoint</vt:lpstr>
      <vt:lpstr>Презентация PowerPoint</vt:lpstr>
      <vt:lpstr>Презентация PowerPoint</vt:lpstr>
      <vt:lpstr>Презентация PowerPoint</vt:lpstr>
      <vt:lpstr>ВОЗРАСТНЫЕ ОСОБЕННОСТИ ДЕТЕЙ</vt:lpstr>
      <vt:lpstr>Презентация PowerPoint</vt:lpstr>
      <vt:lpstr>Презентация PowerPoint</vt:lpstr>
      <vt:lpstr>Презентация PowerPoint</vt:lpstr>
      <vt:lpstr>Центр творчества</vt:lpstr>
      <vt:lpstr>Центр «С чего начинается Родина»</vt:lpstr>
      <vt:lpstr>Центр ПДД</vt:lpstr>
      <vt:lpstr>Центр «Экознайка»</vt:lpstr>
      <vt:lpstr> Центр физического развития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Дельфинчики</dc:title>
  <dc:creator>HP</dc:creator>
  <cp:lastModifiedBy>HP</cp:lastModifiedBy>
  <cp:revision>40</cp:revision>
  <dcterms:created xsi:type="dcterms:W3CDTF">2015-12-09T17:01:57Z</dcterms:created>
  <dcterms:modified xsi:type="dcterms:W3CDTF">2015-12-11T18:05:45Z</dcterms:modified>
</cp:coreProperties>
</file>