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81813" cy="96615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04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03.08.2019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03.08.2019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03.08.2019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03.08.2019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03.08.2019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88640"/>
            <a:ext cx="8229600" cy="3600400"/>
          </a:xfrm>
        </p:spPr>
        <p:txBody>
          <a:bodyPr>
            <a:normAutofit/>
          </a:bodyPr>
          <a:lstStyle/>
          <a:p>
            <a:r>
              <a:rPr lang="ru-RU" sz="8800" i="1" dirty="0" smtClean="0"/>
              <a:t>Летописец</a:t>
            </a:r>
            <a:br>
              <a:rPr lang="ru-RU" sz="8800" i="1" dirty="0" smtClean="0"/>
            </a:br>
            <a:r>
              <a:rPr lang="ru-RU" sz="8800" i="1" dirty="0" smtClean="0"/>
              <a:t>Нестор</a:t>
            </a:r>
            <a:endParaRPr lang="ru-RU" sz="8800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5105400"/>
            <a:ext cx="6400800" cy="1131912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Подготовила учитель начальных классов </a:t>
            </a:r>
          </a:p>
          <a:p>
            <a:r>
              <a:rPr lang="ru-RU" dirty="0" smtClean="0"/>
              <a:t>МАОУ гимназии №176</a:t>
            </a:r>
          </a:p>
          <a:p>
            <a:r>
              <a:rPr lang="ru-RU" dirty="0" err="1" smtClean="0"/>
              <a:t>Ёрова</a:t>
            </a:r>
            <a:r>
              <a:rPr lang="ru-RU" dirty="0" smtClean="0"/>
              <a:t> Варвара </a:t>
            </a:r>
            <a:r>
              <a:rPr lang="ru-RU" dirty="0"/>
              <a:t>М</a:t>
            </a:r>
            <a:r>
              <a:rPr lang="ru-RU" dirty="0" smtClean="0"/>
              <a:t>ихайловна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6574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252333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14" y="18864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0685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836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2099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061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279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7868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3113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9083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24</TotalTime>
  <Words>12</Words>
  <Application>Microsoft Office PowerPoint</Application>
  <PresentationFormat>Экран (4:3)</PresentationFormat>
  <Paragraphs>4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Arial</vt:lpstr>
      <vt:lpstr>Book Antiqua</vt:lpstr>
      <vt:lpstr>Lucida Sans</vt:lpstr>
      <vt:lpstr>Times New Roman</vt:lpstr>
      <vt:lpstr>Wingdings</vt:lpstr>
      <vt:lpstr>Wingdings 2</vt:lpstr>
      <vt:lpstr>Wingdings 3</vt:lpstr>
      <vt:lpstr>Апекс</vt:lpstr>
      <vt:lpstr>Летописец Нестор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Летописец Нестор</dc:title>
  <dc:creator>Екатерина</dc:creator>
  <cp:lastModifiedBy>Пользователь</cp:lastModifiedBy>
  <cp:revision>4</cp:revision>
  <cp:lastPrinted>2015-09-09T00:32:20Z</cp:lastPrinted>
  <dcterms:created xsi:type="dcterms:W3CDTF">2015-09-08T16:36:00Z</dcterms:created>
  <dcterms:modified xsi:type="dcterms:W3CDTF">2019-08-03T12:19:22Z</dcterms:modified>
</cp:coreProperties>
</file>