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309"/>
            <a:ext cx="6545250" cy="656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95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0" y="188640"/>
            <a:ext cx="8466832" cy="65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56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604867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4835" y="764704"/>
            <a:ext cx="2987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Вновь у нас физкультминутка,</a:t>
            </a:r>
          </a:p>
          <a:p>
            <a:r>
              <a:rPr lang="ru-RU" dirty="0"/>
              <a:t>Наклонились, ну-ка, ну-ка!</a:t>
            </a:r>
          </a:p>
          <a:p>
            <a:r>
              <a:rPr lang="ru-RU" dirty="0"/>
              <a:t>Распрямились, потянулись,</a:t>
            </a:r>
          </a:p>
          <a:p>
            <a:r>
              <a:rPr lang="ru-RU" dirty="0"/>
              <a:t>А теперь назад прогнулись.</a:t>
            </a:r>
          </a:p>
          <a:p>
            <a:r>
              <a:rPr lang="ru-RU" dirty="0"/>
              <a:t>Разминаем руки, плечи,</a:t>
            </a:r>
          </a:p>
          <a:p>
            <a:r>
              <a:rPr lang="ru-RU" dirty="0"/>
              <a:t>Чтоб сидеть нам было легче,</a:t>
            </a:r>
          </a:p>
          <a:p>
            <a:r>
              <a:rPr lang="ru-RU" dirty="0"/>
              <a:t>Чтоб писать, читать, считать</a:t>
            </a:r>
          </a:p>
          <a:p>
            <a:r>
              <a:rPr lang="ru-RU" dirty="0"/>
              <a:t>И совсем не уставать.</a:t>
            </a:r>
          </a:p>
          <a:p>
            <a:r>
              <a:rPr lang="ru-RU" dirty="0"/>
              <a:t>Голова устала тоже.</a:t>
            </a:r>
          </a:p>
          <a:p>
            <a:r>
              <a:rPr lang="ru-RU" dirty="0"/>
              <a:t>Так давайте ей поможем!</a:t>
            </a:r>
          </a:p>
          <a:p>
            <a:r>
              <a:rPr lang="ru-RU" dirty="0"/>
              <a:t>Вправо-влево, раз и два.</a:t>
            </a:r>
          </a:p>
          <a:p>
            <a:r>
              <a:rPr lang="ru-RU" dirty="0"/>
              <a:t>Думай, думай, голова.</a:t>
            </a:r>
          </a:p>
          <a:p>
            <a:r>
              <a:rPr lang="ru-RU" dirty="0"/>
              <a:t>Хоть зарядка коротка,</a:t>
            </a:r>
          </a:p>
          <a:p>
            <a:r>
              <a:rPr lang="ru-RU" dirty="0"/>
              <a:t>Отдохнули мы слегка</a:t>
            </a:r>
          </a:p>
        </p:txBody>
      </p:sp>
    </p:spTree>
    <p:extLst>
      <p:ext uri="{BB962C8B-B14F-4D97-AF65-F5344CB8AC3E}">
        <p14:creationId xmlns:p14="http://schemas.microsoft.com/office/powerpoint/2010/main" val="106624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71500"/>
            <a:ext cx="7562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4412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772817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«Здравствуйте, дорогие ребята!</a:t>
            </a:r>
          </a:p>
          <a:p>
            <a:endParaRPr lang="ru-RU" dirty="0"/>
          </a:p>
          <a:p>
            <a:r>
              <a:rPr lang="ru-RU" dirty="0"/>
              <a:t>Пишет вам Королева Стеклянной Страны. Жители моей страны все сделаны из стекла. И я хочу познакомить вас с ними. Если вы будете внимательными и активными, то узнаете много интересного и нового. А для того, чтобы начать наше знакомство, вы должны выполнить одно задание: назвать вежливые слова».</a:t>
            </a:r>
          </a:p>
        </p:txBody>
      </p:sp>
    </p:spTree>
    <p:extLst>
      <p:ext uri="{BB962C8B-B14F-4D97-AF65-F5344CB8AC3E}">
        <p14:creationId xmlns:p14="http://schemas.microsoft.com/office/powerpoint/2010/main" val="105229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7433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554276" cy="31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7" y="3068960"/>
            <a:ext cx="3749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2203"/>
            <a:ext cx="36703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5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462659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59" y="75301"/>
            <a:ext cx="44624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1814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03316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67" y="404664"/>
            <a:ext cx="46060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0588"/>
            <a:ext cx="3683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3"/>
            <a:ext cx="4271055" cy="284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" y="7155"/>
            <a:ext cx="3243353" cy="348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-113422"/>
            <a:ext cx="29813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3" y="3615115"/>
            <a:ext cx="335915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962615"/>
            <a:ext cx="3776903" cy="246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1679"/>
            <a:ext cx="3698207" cy="241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87753" cy="61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6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298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391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Анютка.</dc:creator>
  <cp:lastModifiedBy>ANNA</cp:lastModifiedBy>
  <cp:revision>5</cp:revision>
  <dcterms:created xsi:type="dcterms:W3CDTF">2019-02-06T17:11:50Z</dcterms:created>
  <dcterms:modified xsi:type="dcterms:W3CDTF">2019-02-06T17:53:26Z</dcterms:modified>
</cp:coreProperties>
</file>